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wdp" ContentType="image/vnd.ms-photo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DADA"/>
    <a:srgbClr val="6DFF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8138" autoAdjust="0"/>
  </p:normalViewPr>
  <p:slideViewPr>
    <p:cSldViewPr snapToGrid="0" snapToObjects="1" showGuides="1">
      <p:cViewPr varScale="1">
        <p:scale>
          <a:sx n="76" d="100"/>
          <a:sy n="76" d="100"/>
        </p:scale>
        <p:origin x="-1592" y="-112"/>
      </p:cViewPr>
      <p:guideLst>
        <p:guide orient="horz" pos="515"/>
        <p:guide pos="148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17/12/18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58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17/12/18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87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17/12/18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16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17/12/18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37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17/12/18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99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17/12/18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40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17/12/18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1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17/12/18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40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17/12/18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253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17/12/18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3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17/12/18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90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E8847-3E74-BB43-AF3D-E9C47599BBA6}" type="datetimeFigureOut">
              <a:rPr lang="en-US" smtClean="0"/>
              <a:t>17/12/18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51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5" Type="http://schemas.openxmlformats.org/officeDocument/2006/relationships/image" Target="../media/image60.emf"/><Relationship Id="rId6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64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4" Type="http://schemas.openxmlformats.org/officeDocument/2006/relationships/image" Target="../media/image67.emf"/><Relationship Id="rId5" Type="http://schemas.openxmlformats.org/officeDocument/2006/relationships/image" Target="../media/image68.emf"/><Relationship Id="rId6" Type="http://schemas.openxmlformats.org/officeDocument/2006/relationships/image" Target="../media/image69.emf"/><Relationship Id="rId7" Type="http://schemas.openxmlformats.org/officeDocument/2006/relationships/image" Target="../media/image70.emf"/><Relationship Id="rId8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72.emf"/><Relationship Id="rId5" Type="http://schemas.openxmlformats.org/officeDocument/2006/relationships/image" Target="../media/image73.emf"/><Relationship Id="rId6" Type="http://schemas.openxmlformats.org/officeDocument/2006/relationships/image" Target="../media/image74.emf"/><Relationship Id="rId7" Type="http://schemas.openxmlformats.org/officeDocument/2006/relationships/image" Target="../media/image7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4" Type="http://schemas.openxmlformats.org/officeDocument/2006/relationships/image" Target="../media/image78.emf"/><Relationship Id="rId5" Type="http://schemas.openxmlformats.org/officeDocument/2006/relationships/image" Target="../media/image79.emf"/><Relationship Id="rId6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emf"/><Relationship Id="rId5" Type="http://schemas.openxmlformats.org/officeDocument/2006/relationships/image" Target="../media/image84.emf"/><Relationship Id="rId6" Type="http://schemas.openxmlformats.org/officeDocument/2006/relationships/image" Target="../media/image85.emf"/><Relationship Id="rId7" Type="http://schemas.openxmlformats.org/officeDocument/2006/relationships/image" Target="../media/image86.emf"/><Relationship Id="rId8" Type="http://schemas.openxmlformats.org/officeDocument/2006/relationships/image" Target="../media/image8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emf"/><Relationship Id="rId5" Type="http://schemas.openxmlformats.org/officeDocument/2006/relationships/image" Target="../media/image91.emf"/><Relationship Id="rId6" Type="http://schemas.openxmlformats.org/officeDocument/2006/relationships/image" Target="../media/image92.emf"/><Relationship Id="rId7" Type="http://schemas.openxmlformats.org/officeDocument/2006/relationships/image" Target="../media/image93.emf"/><Relationship Id="rId8" Type="http://schemas.openxmlformats.org/officeDocument/2006/relationships/image" Target="../media/image94.emf"/><Relationship Id="rId9" Type="http://schemas.openxmlformats.org/officeDocument/2006/relationships/image" Target="../media/image95.emf"/><Relationship Id="rId10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99.emf"/><Relationship Id="rId5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4" Type="http://schemas.openxmlformats.org/officeDocument/2006/relationships/image" Target="../media/image103.emf"/><Relationship Id="rId5" Type="http://schemas.openxmlformats.org/officeDocument/2006/relationships/image" Target="../media/image104.emf"/><Relationship Id="rId6" Type="http://schemas.openxmlformats.org/officeDocument/2006/relationships/image" Target="../media/image10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5.emf"/><Relationship Id="rId12" Type="http://schemas.openxmlformats.org/officeDocument/2006/relationships/image" Target="../media/image1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emf"/><Relationship Id="rId3" Type="http://schemas.openxmlformats.org/officeDocument/2006/relationships/image" Target="../media/image107.emf"/><Relationship Id="rId4" Type="http://schemas.openxmlformats.org/officeDocument/2006/relationships/image" Target="../media/image108.emf"/><Relationship Id="rId5" Type="http://schemas.openxmlformats.org/officeDocument/2006/relationships/image" Target="../media/image109.emf"/><Relationship Id="rId6" Type="http://schemas.openxmlformats.org/officeDocument/2006/relationships/image" Target="../media/image110.emf"/><Relationship Id="rId7" Type="http://schemas.openxmlformats.org/officeDocument/2006/relationships/image" Target="../media/image111.emf"/><Relationship Id="rId8" Type="http://schemas.openxmlformats.org/officeDocument/2006/relationships/image" Target="../media/image112.emf"/><Relationship Id="rId9" Type="http://schemas.openxmlformats.org/officeDocument/2006/relationships/image" Target="../media/image113.emf"/><Relationship Id="rId10" Type="http://schemas.openxmlformats.org/officeDocument/2006/relationships/image" Target="../media/image11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6" Type="http://schemas.openxmlformats.org/officeDocument/2006/relationships/image" Target="../media/image13.emf"/><Relationship Id="rId7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4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emf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6.emf"/><Relationship Id="rId12" Type="http://schemas.openxmlformats.org/officeDocument/2006/relationships/image" Target="../media/image127.emf"/><Relationship Id="rId13" Type="http://schemas.openxmlformats.org/officeDocument/2006/relationships/image" Target="../media/image128.emf"/><Relationship Id="rId14" Type="http://schemas.openxmlformats.org/officeDocument/2006/relationships/image" Target="../media/image1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emf"/><Relationship Id="rId3" Type="http://schemas.openxmlformats.org/officeDocument/2006/relationships/image" Target="../media/image109.emf"/><Relationship Id="rId4" Type="http://schemas.openxmlformats.org/officeDocument/2006/relationships/image" Target="../media/image119.emf"/><Relationship Id="rId5" Type="http://schemas.openxmlformats.org/officeDocument/2006/relationships/image" Target="../media/image120.emf"/><Relationship Id="rId6" Type="http://schemas.openxmlformats.org/officeDocument/2006/relationships/image" Target="../media/image121.emf"/><Relationship Id="rId7" Type="http://schemas.openxmlformats.org/officeDocument/2006/relationships/image" Target="../media/image122.emf"/><Relationship Id="rId8" Type="http://schemas.openxmlformats.org/officeDocument/2006/relationships/image" Target="../media/image123.emf"/><Relationship Id="rId9" Type="http://schemas.openxmlformats.org/officeDocument/2006/relationships/image" Target="../media/image124.emf"/><Relationship Id="rId10" Type="http://schemas.openxmlformats.org/officeDocument/2006/relationships/image" Target="../media/image12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4" Type="http://schemas.openxmlformats.org/officeDocument/2006/relationships/image" Target="../media/image132.emf"/><Relationship Id="rId5" Type="http://schemas.openxmlformats.org/officeDocument/2006/relationships/image" Target="../media/image133.emf"/><Relationship Id="rId6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4" Type="http://schemas.openxmlformats.org/officeDocument/2006/relationships/image" Target="../media/image1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4" Type="http://schemas.openxmlformats.org/officeDocument/2006/relationships/image" Target="../media/image139.emf"/><Relationship Id="rId5" Type="http://schemas.openxmlformats.org/officeDocument/2006/relationships/image" Target="../media/image140.emf"/><Relationship Id="rId6" Type="http://schemas.openxmlformats.org/officeDocument/2006/relationships/image" Target="../media/image141.emf"/><Relationship Id="rId7" Type="http://schemas.openxmlformats.org/officeDocument/2006/relationships/image" Target="../media/image14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emf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2.emf"/><Relationship Id="rId12" Type="http://schemas.openxmlformats.org/officeDocument/2006/relationships/image" Target="../media/image153.emf"/><Relationship Id="rId13" Type="http://schemas.openxmlformats.org/officeDocument/2006/relationships/image" Target="../media/image154.emf"/><Relationship Id="rId14" Type="http://schemas.openxmlformats.org/officeDocument/2006/relationships/image" Target="../media/image155.emf"/><Relationship Id="rId15" Type="http://schemas.openxmlformats.org/officeDocument/2006/relationships/image" Target="../media/image15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emf"/><Relationship Id="rId3" Type="http://schemas.openxmlformats.org/officeDocument/2006/relationships/image" Target="../media/image144.emf"/><Relationship Id="rId4" Type="http://schemas.openxmlformats.org/officeDocument/2006/relationships/image" Target="../media/image145.emf"/><Relationship Id="rId5" Type="http://schemas.openxmlformats.org/officeDocument/2006/relationships/image" Target="../media/image146.emf"/><Relationship Id="rId6" Type="http://schemas.openxmlformats.org/officeDocument/2006/relationships/image" Target="../media/image147.emf"/><Relationship Id="rId7" Type="http://schemas.openxmlformats.org/officeDocument/2006/relationships/image" Target="../media/image148.emf"/><Relationship Id="rId8" Type="http://schemas.openxmlformats.org/officeDocument/2006/relationships/image" Target="../media/image149.emf"/><Relationship Id="rId9" Type="http://schemas.openxmlformats.org/officeDocument/2006/relationships/image" Target="../media/image150.emf"/><Relationship Id="rId10" Type="http://schemas.openxmlformats.org/officeDocument/2006/relationships/image" Target="../media/image151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emf"/><Relationship Id="rId3" Type="http://schemas.openxmlformats.org/officeDocument/2006/relationships/image" Target="../media/image15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4" Type="http://schemas.openxmlformats.org/officeDocument/2006/relationships/image" Target="../media/image160.emf"/><Relationship Id="rId5" Type="http://schemas.openxmlformats.org/officeDocument/2006/relationships/image" Target="../media/image161.emf"/><Relationship Id="rId6" Type="http://schemas.openxmlformats.org/officeDocument/2006/relationships/image" Target="../media/image162.emf"/><Relationship Id="rId7" Type="http://schemas.openxmlformats.org/officeDocument/2006/relationships/image" Target="../media/image163.emf"/><Relationship Id="rId8" Type="http://schemas.openxmlformats.org/officeDocument/2006/relationships/image" Target="../media/image16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2.emf"/><Relationship Id="rId12" Type="http://schemas.openxmlformats.org/officeDocument/2006/relationships/image" Target="../media/image173.emf"/><Relationship Id="rId13" Type="http://schemas.openxmlformats.org/officeDocument/2006/relationships/image" Target="../media/image1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emf"/><Relationship Id="rId3" Type="http://schemas.openxmlformats.org/officeDocument/2006/relationships/image" Target="../media/image165.emf"/><Relationship Id="rId4" Type="http://schemas.openxmlformats.org/officeDocument/2006/relationships/image" Target="../media/image166.emf"/><Relationship Id="rId5" Type="http://schemas.openxmlformats.org/officeDocument/2006/relationships/image" Target="../media/image167.emf"/><Relationship Id="rId6" Type="http://schemas.openxmlformats.org/officeDocument/2006/relationships/image" Target="../media/image168.emf"/><Relationship Id="rId7" Type="http://schemas.openxmlformats.org/officeDocument/2006/relationships/image" Target="../media/image68.emf"/><Relationship Id="rId8" Type="http://schemas.openxmlformats.org/officeDocument/2006/relationships/image" Target="../media/image169.emf"/><Relationship Id="rId9" Type="http://schemas.openxmlformats.org/officeDocument/2006/relationships/image" Target="../media/image170.emf"/><Relationship Id="rId10" Type="http://schemas.openxmlformats.org/officeDocument/2006/relationships/image" Target="../media/image17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emf"/><Relationship Id="rId4" Type="http://schemas.openxmlformats.org/officeDocument/2006/relationships/image" Target="../media/image177.emf"/><Relationship Id="rId5" Type="http://schemas.openxmlformats.org/officeDocument/2006/relationships/image" Target="../media/image178.emf"/><Relationship Id="rId6" Type="http://schemas.openxmlformats.org/officeDocument/2006/relationships/image" Target="../media/image179.emf"/><Relationship Id="rId7" Type="http://schemas.openxmlformats.org/officeDocument/2006/relationships/image" Target="../media/image180.emf"/><Relationship Id="rId8" Type="http://schemas.openxmlformats.org/officeDocument/2006/relationships/image" Target="../media/image181.emf"/><Relationship Id="rId9" Type="http://schemas.openxmlformats.org/officeDocument/2006/relationships/image" Target="../media/image18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4.emf"/><Relationship Id="rId5" Type="http://schemas.openxmlformats.org/officeDocument/2006/relationships/image" Target="../media/image13.emf"/><Relationship Id="rId6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4" Type="http://schemas.openxmlformats.org/officeDocument/2006/relationships/image" Target="../media/image185.emf"/><Relationship Id="rId5" Type="http://schemas.openxmlformats.org/officeDocument/2006/relationships/image" Target="../media/image186.emf"/><Relationship Id="rId6" Type="http://schemas.openxmlformats.org/officeDocument/2006/relationships/image" Target="../media/image187.emf"/><Relationship Id="rId7" Type="http://schemas.openxmlformats.org/officeDocument/2006/relationships/image" Target="../media/image188.emf"/><Relationship Id="rId8" Type="http://schemas.openxmlformats.org/officeDocument/2006/relationships/image" Target="../media/image137.emf"/><Relationship Id="rId9" Type="http://schemas.openxmlformats.org/officeDocument/2006/relationships/image" Target="../media/image189.emf"/><Relationship Id="rId10" Type="http://schemas.openxmlformats.org/officeDocument/2006/relationships/image" Target="../media/image19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emf"/><Relationship Id="rId4" Type="http://schemas.openxmlformats.org/officeDocument/2006/relationships/image" Target="../media/image192.emf"/><Relationship Id="rId5" Type="http://schemas.openxmlformats.org/officeDocument/2006/relationships/image" Target="../media/image1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emf"/><Relationship Id="rId4" Type="http://schemas.openxmlformats.org/officeDocument/2006/relationships/image" Target="../media/image195.emf"/><Relationship Id="rId5" Type="http://schemas.openxmlformats.org/officeDocument/2006/relationships/image" Target="../media/image19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3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emf"/><Relationship Id="rId4" Type="http://schemas.openxmlformats.org/officeDocument/2006/relationships/image" Target="../media/image200.emf"/><Relationship Id="rId5" Type="http://schemas.openxmlformats.org/officeDocument/2006/relationships/image" Target="../media/image201.emf"/><Relationship Id="rId6" Type="http://schemas.openxmlformats.org/officeDocument/2006/relationships/image" Target="../media/image1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4" Type="http://schemas.openxmlformats.org/officeDocument/2006/relationships/image" Target="../media/image1.emf"/><Relationship Id="rId5" Type="http://schemas.openxmlformats.org/officeDocument/2006/relationships/image" Target="../media/image2.emf"/><Relationship Id="rId6" Type="http://schemas.openxmlformats.org/officeDocument/2006/relationships/image" Target="../media/image3.emf"/><Relationship Id="rId7" Type="http://schemas.openxmlformats.org/officeDocument/2006/relationships/image" Target="../media/image203.emf"/><Relationship Id="rId8" Type="http://schemas.openxmlformats.org/officeDocument/2006/relationships/image" Target="../media/image20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emf"/><Relationship Id="rId4" Type="http://schemas.openxmlformats.org/officeDocument/2006/relationships/image" Target="../media/image207.emf"/><Relationship Id="rId5" Type="http://schemas.openxmlformats.org/officeDocument/2006/relationships/image" Target="../media/image208.emf"/><Relationship Id="rId6" Type="http://schemas.openxmlformats.org/officeDocument/2006/relationships/image" Target="../media/image209.emf"/><Relationship Id="rId7" Type="http://schemas.openxmlformats.org/officeDocument/2006/relationships/image" Target="../media/image210.emf"/><Relationship Id="rId8" Type="http://schemas.openxmlformats.org/officeDocument/2006/relationships/image" Target="../media/image211.emf"/><Relationship Id="rId9" Type="http://schemas.openxmlformats.org/officeDocument/2006/relationships/image" Target="../media/image2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emf"/><Relationship Id="rId4" Type="http://schemas.openxmlformats.org/officeDocument/2006/relationships/image" Target="../media/image207.emf"/><Relationship Id="rId5" Type="http://schemas.openxmlformats.org/officeDocument/2006/relationships/image" Target="../media/image208.emf"/><Relationship Id="rId6" Type="http://schemas.openxmlformats.org/officeDocument/2006/relationships/image" Target="../media/image209.emf"/><Relationship Id="rId7" Type="http://schemas.openxmlformats.org/officeDocument/2006/relationships/image" Target="../media/image210.emf"/><Relationship Id="rId8" Type="http://schemas.openxmlformats.org/officeDocument/2006/relationships/image" Target="../media/image211.emf"/><Relationship Id="rId9" Type="http://schemas.openxmlformats.org/officeDocument/2006/relationships/image" Target="../media/image2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5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emf"/><Relationship Id="rId4" Type="http://schemas.openxmlformats.org/officeDocument/2006/relationships/image" Target="../media/image214.emf"/><Relationship Id="rId5" Type="http://schemas.openxmlformats.org/officeDocument/2006/relationships/image" Target="../media/image215.emf"/><Relationship Id="rId6" Type="http://schemas.openxmlformats.org/officeDocument/2006/relationships/image" Target="../media/image216.emf"/><Relationship Id="rId7" Type="http://schemas.openxmlformats.org/officeDocument/2006/relationships/image" Target="../media/image217.emf"/><Relationship Id="rId8" Type="http://schemas.openxmlformats.org/officeDocument/2006/relationships/image" Target="../media/image218.emf"/><Relationship Id="rId9" Type="http://schemas.openxmlformats.org/officeDocument/2006/relationships/image" Target="../media/image219.emf"/><Relationship Id="rId10" Type="http://schemas.openxmlformats.org/officeDocument/2006/relationships/image" Target="../media/image2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emf"/><Relationship Id="rId4" Type="http://schemas.openxmlformats.org/officeDocument/2006/relationships/image" Target="../media/image223.emf"/><Relationship Id="rId5" Type="http://schemas.openxmlformats.org/officeDocument/2006/relationships/image" Target="../media/image2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1.emf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emf"/><Relationship Id="rId12" Type="http://schemas.openxmlformats.org/officeDocument/2006/relationships/image" Target="../media/image20.emf"/><Relationship Id="rId13" Type="http://schemas.openxmlformats.org/officeDocument/2006/relationships/image" Target="../media/image21.emf"/><Relationship Id="rId14" Type="http://schemas.openxmlformats.org/officeDocument/2006/relationships/image" Target="../media/image22.emf"/><Relationship Id="rId15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17.emf"/><Relationship Id="rId10" Type="http://schemas.openxmlformats.org/officeDocument/2006/relationships/image" Target="../media/image18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emf"/><Relationship Id="rId4" Type="http://schemas.openxmlformats.org/officeDocument/2006/relationships/image" Target="../media/image227.emf"/><Relationship Id="rId5" Type="http://schemas.openxmlformats.org/officeDocument/2006/relationships/image" Target="../media/image228.emf"/><Relationship Id="rId6" Type="http://schemas.openxmlformats.org/officeDocument/2006/relationships/image" Target="../media/image229.emf"/><Relationship Id="rId7" Type="http://schemas.openxmlformats.org/officeDocument/2006/relationships/image" Target="../media/image230.emf"/><Relationship Id="rId8" Type="http://schemas.openxmlformats.org/officeDocument/2006/relationships/image" Target="../media/image2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5.emf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0.emf"/><Relationship Id="rId1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7.emf"/><Relationship Id="rId3" Type="http://schemas.openxmlformats.org/officeDocument/2006/relationships/image" Target="../media/image232.emf"/><Relationship Id="rId4" Type="http://schemas.openxmlformats.org/officeDocument/2006/relationships/image" Target="../media/image233.emf"/><Relationship Id="rId5" Type="http://schemas.openxmlformats.org/officeDocument/2006/relationships/image" Target="../media/image234.emf"/><Relationship Id="rId6" Type="http://schemas.openxmlformats.org/officeDocument/2006/relationships/image" Target="../media/image235.emf"/><Relationship Id="rId7" Type="http://schemas.openxmlformats.org/officeDocument/2006/relationships/image" Target="../media/image236.emf"/><Relationship Id="rId8" Type="http://schemas.openxmlformats.org/officeDocument/2006/relationships/image" Target="../media/image237.emf"/><Relationship Id="rId9" Type="http://schemas.openxmlformats.org/officeDocument/2006/relationships/image" Target="../media/image238.emf"/><Relationship Id="rId10" Type="http://schemas.openxmlformats.org/officeDocument/2006/relationships/image" Target="../media/image239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emf"/><Relationship Id="rId4" Type="http://schemas.openxmlformats.org/officeDocument/2006/relationships/image" Target="../media/image243.emf"/><Relationship Id="rId5" Type="http://schemas.openxmlformats.org/officeDocument/2006/relationships/image" Target="../media/image244.emf"/><Relationship Id="rId6" Type="http://schemas.openxmlformats.org/officeDocument/2006/relationships/image" Target="../media/image245.emf"/><Relationship Id="rId7" Type="http://schemas.openxmlformats.org/officeDocument/2006/relationships/image" Target="../media/image24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emf"/><Relationship Id="rId4" Type="http://schemas.openxmlformats.org/officeDocument/2006/relationships/image" Target="../media/image249.emf"/><Relationship Id="rId5" Type="http://schemas.openxmlformats.org/officeDocument/2006/relationships/image" Target="../media/image250.emf"/><Relationship Id="rId6" Type="http://schemas.openxmlformats.org/officeDocument/2006/relationships/image" Target="../media/image251.emf"/><Relationship Id="rId7" Type="http://schemas.openxmlformats.org/officeDocument/2006/relationships/image" Target="../media/image252.emf"/><Relationship Id="rId8" Type="http://schemas.openxmlformats.org/officeDocument/2006/relationships/image" Target="../media/image25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7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4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emf"/><Relationship Id="rId4" Type="http://schemas.openxmlformats.org/officeDocument/2006/relationships/image" Target="../media/image257.emf"/><Relationship Id="rId5" Type="http://schemas.openxmlformats.org/officeDocument/2006/relationships/image" Target="../media/image2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9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emf"/><Relationship Id="rId4" Type="http://schemas.openxmlformats.org/officeDocument/2006/relationships/image" Target="../media/image262.emf"/><Relationship Id="rId5" Type="http://schemas.openxmlformats.org/officeDocument/2006/relationships/image" Target="../media/image2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0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emf"/><Relationship Id="rId4" Type="http://schemas.openxmlformats.org/officeDocument/2006/relationships/image" Target="../media/image265.emf"/><Relationship Id="rId5" Type="http://schemas.openxmlformats.org/officeDocument/2006/relationships/image" Target="../media/image266.emf"/><Relationship Id="rId6" Type="http://schemas.openxmlformats.org/officeDocument/2006/relationships/image" Target="../media/image267.emf"/><Relationship Id="rId7" Type="http://schemas.openxmlformats.org/officeDocument/2006/relationships/image" Target="../media/image26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emf"/><Relationship Id="rId4" Type="http://schemas.openxmlformats.org/officeDocument/2006/relationships/image" Target="../media/image271.emf"/><Relationship Id="rId5" Type="http://schemas.openxmlformats.org/officeDocument/2006/relationships/image" Target="../media/image272.emf"/><Relationship Id="rId6" Type="http://schemas.openxmlformats.org/officeDocument/2006/relationships/image" Target="../media/image273.emf"/><Relationship Id="rId7" Type="http://schemas.openxmlformats.org/officeDocument/2006/relationships/image" Target="../media/image274.emf"/><Relationship Id="rId8" Type="http://schemas.openxmlformats.org/officeDocument/2006/relationships/image" Target="../media/image27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9.emf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emf"/><Relationship Id="rId1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8" Type="http://schemas.openxmlformats.org/officeDocument/2006/relationships/image" Target="../media/image24.emf"/><Relationship Id="rId9" Type="http://schemas.openxmlformats.org/officeDocument/2006/relationships/image" Target="../media/image25.emf"/><Relationship Id="rId10" Type="http://schemas.openxmlformats.org/officeDocument/2006/relationships/image" Target="../media/image26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6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277.emf"/><Relationship Id="rId6" Type="http://schemas.openxmlformats.org/officeDocument/2006/relationships/image" Target="../media/image2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emf"/><Relationship Id="rId4" Type="http://schemas.openxmlformats.org/officeDocument/2006/relationships/image" Target="../media/image28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9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emf"/><Relationship Id="rId4" Type="http://schemas.openxmlformats.org/officeDocument/2006/relationships/image" Target="../media/image284.emf"/><Relationship Id="rId5" Type="http://schemas.openxmlformats.org/officeDocument/2006/relationships/image" Target="../media/image285.emf"/><Relationship Id="rId6" Type="http://schemas.openxmlformats.org/officeDocument/2006/relationships/image" Target="../media/image286.emf"/><Relationship Id="rId7" Type="http://schemas.openxmlformats.org/officeDocument/2006/relationships/image" Target="../media/image28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7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4.emf"/><Relationship Id="rId12" Type="http://schemas.openxmlformats.org/officeDocument/2006/relationships/image" Target="../media/image45.emf"/><Relationship Id="rId13" Type="http://schemas.openxmlformats.org/officeDocument/2006/relationships/image" Target="../media/image46.emf"/><Relationship Id="rId14" Type="http://schemas.openxmlformats.org/officeDocument/2006/relationships/image" Target="../media/image47.emf"/><Relationship Id="rId15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38.emf"/><Relationship Id="rId6" Type="http://schemas.openxmlformats.org/officeDocument/2006/relationships/image" Target="../media/image39.emf"/><Relationship Id="rId7" Type="http://schemas.openxmlformats.org/officeDocument/2006/relationships/image" Target="../media/image40.emf"/><Relationship Id="rId8" Type="http://schemas.openxmlformats.org/officeDocument/2006/relationships/image" Target="../media/image41.emf"/><Relationship Id="rId9" Type="http://schemas.openxmlformats.org/officeDocument/2006/relationships/image" Target="../media/image42.emf"/><Relationship Id="rId10" Type="http://schemas.openxmlformats.org/officeDocument/2006/relationships/image" Target="../media/image4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V="1">
            <a:off x="4555383" y="3576237"/>
            <a:ext cx="970337" cy="60894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559763" y="1790813"/>
            <a:ext cx="0" cy="23713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559763" y="4162141"/>
            <a:ext cx="263658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74859" y="4162140"/>
            <a:ext cx="1384906" cy="15280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83" y="5690211"/>
            <a:ext cx="241300" cy="215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026" y="1787189"/>
            <a:ext cx="215900" cy="215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903" y="4350434"/>
            <a:ext cx="215900" cy="3048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872" y="3517938"/>
            <a:ext cx="254000" cy="2794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21" y="4273223"/>
            <a:ext cx="266700" cy="2794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020" y="4235123"/>
            <a:ext cx="266700" cy="317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841" y="3523327"/>
            <a:ext cx="241300" cy="2794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903" y="3258737"/>
            <a:ext cx="1676400" cy="3175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4559763" y="3523327"/>
            <a:ext cx="1" cy="6618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4559764" y="4162140"/>
            <a:ext cx="568854" cy="70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4239841" y="4185178"/>
            <a:ext cx="319923" cy="3529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367127" y="3362045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6890101" y="2016343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664074" y="3362045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5664074" y="4162140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3360750" y="5514909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3394596" y="3362044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4586777" y="2000698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3360750" y="2003089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5691088" y="2016344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986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875071">
            <a:off x="2140871" y="960086"/>
            <a:ext cx="2932151" cy="29321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68078" y="2081210"/>
            <a:ext cx="917193" cy="6467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056814" y="1222858"/>
            <a:ext cx="0" cy="2480991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162644" y="858352"/>
            <a:ext cx="14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Zug an </a:t>
            </a:r>
            <a:r>
              <a:rPr lang="en-US" dirty="0" err="1" smtClean="0"/>
              <a:t>Feder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Auslenkung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58" y="2009474"/>
            <a:ext cx="368300" cy="1905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58" y="2654994"/>
            <a:ext cx="381000" cy="1905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91" y="2008290"/>
            <a:ext cx="254000" cy="1905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91" y="2654994"/>
            <a:ext cx="266700" cy="1905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975491" y="1305166"/>
            <a:ext cx="176383" cy="216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87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809878" y="2257584"/>
            <a:ext cx="870111" cy="8701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238113" y="1152310"/>
            <a:ext cx="0" cy="156384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196" y="3377658"/>
            <a:ext cx="304800" cy="393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352" y="1680004"/>
            <a:ext cx="774700" cy="355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16" b="89879" l="5654" r="83192"/>
                    </a14:imgEffect>
                  </a14:imgLayer>
                </a14:imgProps>
              </a:ext>
            </a:extLst>
          </a:blip>
          <a:srcRect r="17075"/>
          <a:stretch/>
        </p:blipFill>
        <p:spPr>
          <a:xfrm flipH="1">
            <a:off x="152637" y="1661977"/>
            <a:ext cx="5467415" cy="293143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4238113" y="2739673"/>
            <a:ext cx="0" cy="156384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404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2272589" y="638061"/>
            <a:ext cx="1960108" cy="210161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4266548" y="638061"/>
            <a:ext cx="3461445" cy="207883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232697" y="2750724"/>
            <a:ext cx="4887" cy="1835387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4238113" y="2739673"/>
            <a:ext cx="4916" cy="148153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238113" y="638061"/>
            <a:ext cx="0" cy="2000718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 rot="14798650">
            <a:off x="3911409" y="1766329"/>
            <a:ext cx="130596" cy="575025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 rot="17490324">
            <a:off x="4519252" y="1800199"/>
            <a:ext cx="204352" cy="722389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608" y="2157921"/>
            <a:ext cx="190500" cy="1397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908" y="2739673"/>
            <a:ext cx="1003300" cy="2413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908" y="3236809"/>
            <a:ext cx="1003300" cy="2921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49" y="2162891"/>
            <a:ext cx="190500" cy="2921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49" y="3513255"/>
            <a:ext cx="1231900" cy="3683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13" y="1917690"/>
            <a:ext cx="292100" cy="3556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099" y="2033267"/>
            <a:ext cx="292100" cy="35560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H="1" flipV="1">
            <a:off x="3252643" y="1693333"/>
            <a:ext cx="972079" cy="102356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224323" y="2159259"/>
            <a:ext cx="972079" cy="59146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1848556" y="381000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255271" y="404869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3928608" y="4586111"/>
            <a:ext cx="678141" cy="4233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50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3521803" y="1485618"/>
            <a:ext cx="221922" cy="508000"/>
          </a:xfrm>
          <a:custGeom>
            <a:avLst/>
            <a:gdLst>
              <a:gd name="connsiteX0" fmla="*/ 169334 w 221922"/>
              <a:gd name="connsiteY0" fmla="*/ 0 h 508000"/>
              <a:gd name="connsiteX1" fmla="*/ 211667 w 221922"/>
              <a:gd name="connsiteY1" fmla="*/ 310444 h 508000"/>
              <a:gd name="connsiteX2" fmla="*/ 0 w 221922"/>
              <a:gd name="connsiteY2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22" h="508000">
                <a:moveTo>
                  <a:pt x="169334" y="0"/>
                </a:moveTo>
                <a:cubicBezTo>
                  <a:pt x="204611" y="112888"/>
                  <a:pt x="239889" y="225777"/>
                  <a:pt x="211667" y="310444"/>
                </a:cubicBezTo>
                <a:cubicBezTo>
                  <a:pt x="183445" y="395111"/>
                  <a:pt x="0" y="508000"/>
                  <a:pt x="0" y="50800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3870960" y="2159892"/>
            <a:ext cx="406400" cy="207388"/>
          </a:xfrm>
          <a:custGeom>
            <a:avLst/>
            <a:gdLst>
              <a:gd name="connsiteX0" fmla="*/ 0 w 406400"/>
              <a:gd name="connsiteY0" fmla="*/ 207388 h 207388"/>
              <a:gd name="connsiteX1" fmla="*/ 182880 w 406400"/>
              <a:gd name="connsiteY1" fmla="*/ 4188 h 207388"/>
              <a:gd name="connsiteX2" fmla="*/ 406400 w 406400"/>
              <a:gd name="connsiteY2" fmla="*/ 65148 h 20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400" h="207388">
                <a:moveTo>
                  <a:pt x="0" y="207388"/>
                </a:moveTo>
                <a:cubicBezTo>
                  <a:pt x="57573" y="117641"/>
                  <a:pt x="115147" y="27895"/>
                  <a:pt x="182880" y="4188"/>
                </a:cubicBezTo>
                <a:cubicBezTo>
                  <a:pt x="250613" y="-19519"/>
                  <a:pt x="406400" y="65148"/>
                  <a:pt x="406400" y="65148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3891280" y="1412240"/>
            <a:ext cx="345440" cy="236895"/>
          </a:xfrm>
          <a:custGeom>
            <a:avLst/>
            <a:gdLst>
              <a:gd name="connsiteX0" fmla="*/ 0 w 345440"/>
              <a:gd name="connsiteY0" fmla="*/ 0 h 236895"/>
              <a:gd name="connsiteX1" fmla="*/ 132080 w 345440"/>
              <a:gd name="connsiteY1" fmla="*/ 233680 h 236895"/>
              <a:gd name="connsiteX2" fmla="*/ 345440 w 345440"/>
              <a:gd name="connsiteY2" fmla="*/ 142240 h 236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440" h="236895">
                <a:moveTo>
                  <a:pt x="0" y="0"/>
                </a:moveTo>
                <a:cubicBezTo>
                  <a:pt x="37253" y="104986"/>
                  <a:pt x="74507" y="209973"/>
                  <a:pt x="132080" y="233680"/>
                </a:cubicBezTo>
                <a:cubicBezTo>
                  <a:pt x="189653" y="257387"/>
                  <a:pt x="345440" y="142240"/>
                  <a:pt x="345440" y="14224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238113" y="2739673"/>
            <a:ext cx="4916" cy="148153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3252643" y="1693333"/>
            <a:ext cx="972079" cy="102356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224323" y="2159259"/>
            <a:ext cx="972079" cy="59146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249587" y="1150688"/>
            <a:ext cx="0" cy="156620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319841" y="1150688"/>
            <a:ext cx="972079" cy="591464"/>
          </a:xfrm>
          <a:prstGeom prst="straightConnector1">
            <a:avLst/>
          </a:prstGeom>
          <a:ln w="57150" cmpd="sng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012" y="2647044"/>
            <a:ext cx="190500" cy="1397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0" y="1159228"/>
            <a:ext cx="190500" cy="2921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441892" y="1400528"/>
            <a:ext cx="280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.</a:t>
            </a:r>
            <a:endParaRPr lang="en-US" sz="2800" b="1" dirty="0"/>
          </a:p>
        </p:txBody>
      </p:sp>
      <p:cxnSp>
        <p:nvCxnSpPr>
          <p:cNvPr id="19" name="Curved Connector 18"/>
          <p:cNvCxnSpPr/>
          <p:nvPr/>
        </p:nvCxnSpPr>
        <p:spPr>
          <a:xfrm flipV="1">
            <a:off x="4135120" y="1229360"/>
            <a:ext cx="548640" cy="256258"/>
          </a:xfrm>
          <a:prstGeom prst="curvedConnector3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/>
          <p:nvPr/>
        </p:nvCxnSpPr>
        <p:spPr>
          <a:xfrm flipV="1">
            <a:off x="3743725" y="2366336"/>
            <a:ext cx="391395" cy="256258"/>
          </a:xfrm>
          <a:prstGeom prst="curvedConnector3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625" y="1044928"/>
            <a:ext cx="292100" cy="3556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0" y="2539093"/>
            <a:ext cx="292100" cy="3556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41" y="2159892"/>
            <a:ext cx="292100" cy="3556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560" y="1772920"/>
            <a:ext cx="520700" cy="3556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950" y="3276600"/>
            <a:ext cx="2921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65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05978" y="455720"/>
            <a:ext cx="1660695" cy="16606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257037" y="911597"/>
            <a:ext cx="748941" cy="74894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534" y="1190817"/>
            <a:ext cx="368300" cy="1905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25" y="1190817"/>
            <a:ext cx="381000" cy="1905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923" y="855444"/>
            <a:ext cx="228600" cy="3048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974" y="3595344"/>
            <a:ext cx="419100" cy="3556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25" y="5394458"/>
            <a:ext cx="419100" cy="3556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244618" y="1286067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641015" y="3242345"/>
            <a:ext cx="1660695" cy="16606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620518" y="4072692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549088" y="5501411"/>
            <a:ext cx="748941" cy="74894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585" y="5780631"/>
            <a:ext cx="368300" cy="190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974" y="5445258"/>
            <a:ext cx="228600" cy="304800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3536669" y="5875881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289291" y="5883078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29" y="4067437"/>
            <a:ext cx="3810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18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433" y="607431"/>
            <a:ext cx="961503" cy="961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931" y="2600734"/>
            <a:ext cx="3784600" cy="36195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871559" y="1094453"/>
            <a:ext cx="0" cy="118007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899699" y="3223846"/>
            <a:ext cx="0" cy="1180077"/>
          </a:xfrm>
          <a:prstGeom prst="straightConnector1">
            <a:avLst/>
          </a:prstGeom>
          <a:ln w="76200" cmpd="sng">
            <a:solidFill>
              <a:srgbClr val="FF6600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Right Brace 9"/>
          <p:cNvSpPr/>
          <p:nvPr/>
        </p:nvSpPr>
        <p:spPr>
          <a:xfrm>
            <a:off x="5377936" y="1094453"/>
            <a:ext cx="218992" cy="15062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931" y="1094453"/>
            <a:ext cx="825500" cy="2286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650" y="4138325"/>
            <a:ext cx="762000" cy="1905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831" y="1675268"/>
            <a:ext cx="1028700" cy="2286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783" y="1723478"/>
            <a:ext cx="419100" cy="2667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883" y="3723907"/>
            <a:ext cx="419100" cy="2667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899699" y="3299098"/>
            <a:ext cx="0" cy="1104825"/>
          </a:xfrm>
          <a:prstGeom prst="straightConnector1">
            <a:avLst/>
          </a:prstGeom>
          <a:ln w="38100" cmpd="sng">
            <a:solidFill>
              <a:schemeClr val="bg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57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87899" y="1270072"/>
            <a:ext cx="1520734" cy="247742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97751">
            <a:off x="3973951" y="2569757"/>
            <a:ext cx="1146552" cy="11465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949" y="1701233"/>
            <a:ext cx="814934" cy="14583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97751">
            <a:off x="268" y="2310331"/>
            <a:ext cx="1146552" cy="11465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66" y="1441807"/>
            <a:ext cx="814934" cy="1458304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1280213" y="3092498"/>
            <a:ext cx="0" cy="112397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280213" y="1701234"/>
            <a:ext cx="0" cy="108894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43" y="3514292"/>
            <a:ext cx="1104900" cy="2794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774" y="2102527"/>
            <a:ext cx="1333500" cy="27940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4635166" y="3351924"/>
            <a:ext cx="0" cy="112397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5591505" y="2245706"/>
            <a:ext cx="0" cy="108894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506375" y="1522936"/>
            <a:ext cx="0" cy="137717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941" y="2266455"/>
            <a:ext cx="152400" cy="1397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83" y="3937075"/>
            <a:ext cx="1104900" cy="2794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915" y="4629830"/>
            <a:ext cx="2184400" cy="2794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005" y="5048931"/>
            <a:ext cx="2095500" cy="3175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7024095" y="1306311"/>
            <a:ext cx="1520734" cy="247742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97751">
            <a:off x="7210147" y="2605996"/>
            <a:ext cx="1146552" cy="114655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145" y="1737472"/>
            <a:ext cx="814934" cy="1458304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7871362" y="3388163"/>
            <a:ext cx="0" cy="112397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8827701" y="2281945"/>
            <a:ext cx="0" cy="108894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796639" y="1618117"/>
            <a:ext cx="0" cy="136915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137" y="2302694"/>
            <a:ext cx="152400" cy="1397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379" y="3973314"/>
            <a:ext cx="1104900" cy="2794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534" y="4629830"/>
            <a:ext cx="2171700" cy="2794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823" y="5048931"/>
            <a:ext cx="2032000" cy="3175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417341" y="235199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Fahstuhl</a:t>
            </a:r>
            <a:r>
              <a:rPr lang="en-US" dirty="0" smtClean="0"/>
              <a:t> </a:t>
            </a:r>
            <a:r>
              <a:rPr lang="en-US" dirty="0" err="1" smtClean="0"/>
              <a:t>beschleunigt</a:t>
            </a:r>
            <a:endParaRPr lang="en-US" dirty="0"/>
          </a:p>
          <a:p>
            <a:pPr algn="ctr"/>
            <a:r>
              <a:rPr lang="en-US" dirty="0" err="1" smtClean="0"/>
              <a:t>nach</a:t>
            </a:r>
            <a:r>
              <a:rPr lang="en-US" dirty="0" smtClean="0"/>
              <a:t> </a:t>
            </a:r>
            <a:r>
              <a:rPr lang="en-US" dirty="0" err="1" smtClean="0"/>
              <a:t>oben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638724" y="235199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Fahstuhl</a:t>
            </a:r>
            <a:r>
              <a:rPr lang="en-US" dirty="0" smtClean="0"/>
              <a:t> </a:t>
            </a:r>
            <a:r>
              <a:rPr lang="en-US" dirty="0" err="1" smtClean="0"/>
              <a:t>beschleunigt</a:t>
            </a:r>
            <a:endParaRPr lang="en-US" dirty="0"/>
          </a:p>
          <a:p>
            <a:pPr algn="ctr"/>
            <a:r>
              <a:rPr lang="en-US" dirty="0" err="1" smtClean="0"/>
              <a:t>nach</a:t>
            </a:r>
            <a:r>
              <a:rPr lang="en-US" dirty="0" smtClean="0"/>
              <a:t> </a:t>
            </a:r>
            <a:r>
              <a:rPr lang="en-US" dirty="0" err="1" smtClean="0"/>
              <a:t>unten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702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stCxn id="7" idx="0"/>
          </p:cNvCxnSpPr>
          <p:nvPr/>
        </p:nvCxnSpPr>
        <p:spPr>
          <a:xfrm>
            <a:off x="3402087" y="2479744"/>
            <a:ext cx="0" cy="1074702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hord 6"/>
          <p:cNvSpPr/>
          <p:nvPr/>
        </p:nvSpPr>
        <p:spPr>
          <a:xfrm rot="5400000">
            <a:off x="3402054" y="2022774"/>
            <a:ext cx="924983" cy="924983"/>
          </a:xfrm>
          <a:prstGeom prst="chord">
            <a:avLst>
              <a:gd name="adj1" fmla="val 5441046"/>
              <a:gd name="adj2" fmla="val 16200000"/>
            </a:avLst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416653" y="2037372"/>
            <a:ext cx="895786" cy="835109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4327037" y="2479744"/>
            <a:ext cx="33" cy="1720373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189725" y="3503355"/>
            <a:ext cx="445248" cy="21896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flipH="1" flipV="1">
            <a:off x="4107655" y="4072213"/>
            <a:ext cx="438830" cy="39499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659884" y="3087332"/>
            <a:ext cx="0" cy="77830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089687" y="2479744"/>
            <a:ext cx="0" cy="77830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831111" y="2414056"/>
            <a:ext cx="65688" cy="656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036" y="3447597"/>
            <a:ext cx="368300" cy="1905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782" y="4182905"/>
            <a:ext cx="381000" cy="190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025" y="2365359"/>
            <a:ext cx="215900" cy="215900"/>
          </a:xfrm>
          <a:prstGeom prst="rect">
            <a:avLst/>
          </a:prstGeom>
        </p:spPr>
      </p:pic>
      <p:sp>
        <p:nvSpPr>
          <p:cNvPr id="24" name="Circular Arrow 23"/>
          <p:cNvSpPr/>
          <p:nvPr/>
        </p:nvSpPr>
        <p:spPr>
          <a:xfrm>
            <a:off x="2963912" y="1544762"/>
            <a:ext cx="1682025" cy="1641193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778" y="2010571"/>
            <a:ext cx="11684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23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854765" y="4343088"/>
            <a:ext cx="121230" cy="6467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2151873" y="4039346"/>
            <a:ext cx="4702892" cy="12399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2151874" y="1863689"/>
            <a:ext cx="2946920" cy="123993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934763" y="1580453"/>
            <a:ext cx="0" cy="4039696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854765" y="3468684"/>
            <a:ext cx="0" cy="2151465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975491" y="1305166"/>
            <a:ext cx="176383" cy="216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975491" y="3621084"/>
            <a:ext cx="176383" cy="216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934763" y="3468684"/>
            <a:ext cx="714857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240" y="3572167"/>
            <a:ext cx="266700" cy="2794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245" y="5495865"/>
            <a:ext cx="368300" cy="3556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900" y="3621084"/>
            <a:ext cx="165100" cy="1397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4915956" y="3468684"/>
            <a:ext cx="324604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915956" y="3851567"/>
            <a:ext cx="1938809" cy="1392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995" y="3572167"/>
            <a:ext cx="279400" cy="190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68079" y="2162690"/>
            <a:ext cx="121230" cy="6467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5630240" y="5593129"/>
            <a:ext cx="122452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306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Arrow Connector 42"/>
          <p:cNvCxnSpPr/>
          <p:nvPr/>
        </p:nvCxnSpPr>
        <p:spPr>
          <a:xfrm>
            <a:off x="3498207" y="5020163"/>
            <a:ext cx="383611" cy="72457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089687" y="1208810"/>
            <a:ext cx="0" cy="10776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515969" y="4885599"/>
            <a:ext cx="0" cy="10776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332605" y="2649904"/>
            <a:ext cx="371560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554" y="1881588"/>
            <a:ext cx="228600" cy="2159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286" y="2806562"/>
            <a:ext cx="368300" cy="2667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1884596" y="2496316"/>
            <a:ext cx="669588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483031" y="2286495"/>
            <a:ext cx="1088110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70964" y="1451721"/>
            <a:ext cx="8259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674994" y="603705"/>
            <a:ext cx="0" cy="8485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74" y="1584409"/>
            <a:ext cx="165100" cy="1397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86" y="689625"/>
            <a:ext cx="152400" cy="203200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1704496" y="6063725"/>
            <a:ext cx="115425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1704496" y="4627416"/>
            <a:ext cx="2711498" cy="143630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Freeform 33"/>
          <p:cNvSpPr/>
          <p:nvPr/>
        </p:nvSpPr>
        <p:spPr>
          <a:xfrm rot="20267357">
            <a:off x="2504822" y="5611586"/>
            <a:ext cx="209749" cy="423358"/>
          </a:xfrm>
          <a:custGeom>
            <a:avLst/>
            <a:gdLst>
              <a:gd name="connsiteX0" fmla="*/ 0 w 287461"/>
              <a:gd name="connsiteY0" fmla="*/ 423358 h 423358"/>
              <a:gd name="connsiteX1" fmla="*/ 282198 w 287461"/>
              <a:gd name="connsiteY1" fmla="*/ 250879 h 423358"/>
              <a:gd name="connsiteX2" fmla="*/ 156776 w 287461"/>
              <a:gd name="connsiteY2" fmla="*/ 0 h 423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461" h="423358">
                <a:moveTo>
                  <a:pt x="0" y="423358"/>
                </a:moveTo>
                <a:cubicBezTo>
                  <a:pt x="128034" y="372398"/>
                  <a:pt x="256069" y="321439"/>
                  <a:pt x="282198" y="250879"/>
                </a:cubicBezTo>
                <a:cubicBezTo>
                  <a:pt x="308327" y="180319"/>
                  <a:pt x="232551" y="90159"/>
                  <a:pt x="156776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827" y="5857420"/>
            <a:ext cx="190500" cy="139700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 rot="19928139">
            <a:off x="1069446" y="4638631"/>
            <a:ext cx="1025997" cy="1157024"/>
            <a:chOff x="162557" y="4589154"/>
            <a:chExt cx="1025997" cy="1157024"/>
          </a:xfrm>
        </p:grpSpPr>
        <p:cxnSp>
          <p:nvCxnSpPr>
            <p:cNvPr id="36" name="Straight Arrow Connector 35"/>
            <p:cNvCxnSpPr/>
            <p:nvPr/>
          </p:nvCxnSpPr>
          <p:spPr>
            <a:xfrm flipH="1">
              <a:off x="162557" y="5447544"/>
              <a:ext cx="7526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906359" y="4589154"/>
              <a:ext cx="0" cy="84858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Picture 37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636" y="5606478"/>
              <a:ext cx="165100" cy="139700"/>
            </a:xfrm>
            <a:prstGeom prst="rect">
              <a:avLst/>
            </a:prstGeom>
          </p:spPr>
        </p:pic>
        <p:pic>
          <p:nvPicPr>
            <p:cNvPr id="39" name="Picture 38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154" y="4676882"/>
              <a:ext cx="152400" cy="203200"/>
            </a:xfrm>
            <a:prstGeom prst="rect">
              <a:avLst/>
            </a:prstGeom>
          </p:spPr>
        </p:pic>
      </p:grpSp>
      <p:sp>
        <p:nvSpPr>
          <p:cNvPr id="42" name="Rectangle 41"/>
          <p:cNvSpPr/>
          <p:nvPr/>
        </p:nvSpPr>
        <p:spPr>
          <a:xfrm rot="19955443">
            <a:off x="3139042" y="4688332"/>
            <a:ext cx="711182" cy="38785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3515969" y="5744740"/>
            <a:ext cx="383611" cy="203540"/>
          </a:xfrm>
          <a:prstGeom prst="line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142102" y="4352273"/>
            <a:ext cx="383611" cy="724577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411" y="5052677"/>
            <a:ext cx="1104900" cy="2159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90297">
            <a:off x="2095110" y="4784078"/>
            <a:ext cx="1079500" cy="279400"/>
          </a:xfrm>
          <a:prstGeom prst="rect">
            <a:avLst/>
          </a:prstGeom>
        </p:spPr>
      </p:pic>
      <p:cxnSp>
        <p:nvCxnSpPr>
          <p:cNvPr id="51" name="Straight Arrow Connector 50"/>
          <p:cNvCxnSpPr/>
          <p:nvPr/>
        </p:nvCxnSpPr>
        <p:spPr>
          <a:xfrm flipH="1">
            <a:off x="3153989" y="5092208"/>
            <a:ext cx="400722" cy="211852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3175873" y="5304060"/>
            <a:ext cx="322335" cy="644218"/>
          </a:xfrm>
          <a:prstGeom prst="line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Freeform 60"/>
          <p:cNvSpPr/>
          <p:nvPr/>
        </p:nvSpPr>
        <p:spPr>
          <a:xfrm>
            <a:off x="2690914" y="5011861"/>
            <a:ext cx="651601" cy="165496"/>
          </a:xfrm>
          <a:custGeom>
            <a:avLst/>
            <a:gdLst>
              <a:gd name="connsiteX0" fmla="*/ 0 w 651601"/>
              <a:gd name="connsiteY0" fmla="*/ 14527 h 165496"/>
              <a:gd name="connsiteX1" fmla="*/ 568377 w 651601"/>
              <a:gd name="connsiteY1" fmla="*/ 14527 h 165496"/>
              <a:gd name="connsiteX2" fmla="*/ 648306 w 651601"/>
              <a:gd name="connsiteY2" fmla="*/ 165496 h 165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1601" h="165496">
                <a:moveTo>
                  <a:pt x="0" y="14527"/>
                </a:moveTo>
                <a:cubicBezTo>
                  <a:pt x="230163" y="1946"/>
                  <a:pt x="460326" y="-10635"/>
                  <a:pt x="568377" y="14527"/>
                </a:cubicBezTo>
                <a:cubicBezTo>
                  <a:pt x="676428" y="39689"/>
                  <a:pt x="648306" y="165496"/>
                  <a:pt x="648306" y="165496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3738860" y="5145681"/>
            <a:ext cx="239785" cy="298092"/>
          </a:xfrm>
          <a:custGeom>
            <a:avLst/>
            <a:gdLst>
              <a:gd name="connsiteX0" fmla="*/ 0 w 239785"/>
              <a:gd name="connsiteY0" fmla="*/ 298092 h 298092"/>
              <a:gd name="connsiteX1" fmla="*/ 44405 w 239785"/>
              <a:gd name="connsiteY1" fmla="*/ 31676 h 298092"/>
              <a:gd name="connsiteX2" fmla="*/ 239785 w 239785"/>
              <a:gd name="connsiteY2" fmla="*/ 5034 h 298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785" h="298092">
                <a:moveTo>
                  <a:pt x="0" y="298092"/>
                </a:moveTo>
                <a:cubicBezTo>
                  <a:pt x="2220" y="189305"/>
                  <a:pt x="4441" y="80519"/>
                  <a:pt x="44405" y="31676"/>
                </a:cubicBezTo>
                <a:cubicBezTo>
                  <a:pt x="84369" y="-17167"/>
                  <a:pt x="239785" y="5034"/>
                  <a:pt x="239785" y="5034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608" y="6058882"/>
            <a:ext cx="457200" cy="203200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3836150" y="4499758"/>
            <a:ext cx="477093" cy="25611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413" y="4366408"/>
            <a:ext cx="368300" cy="266700"/>
          </a:xfrm>
          <a:prstGeom prst="rect">
            <a:avLst/>
          </a:prstGeom>
        </p:spPr>
      </p:pic>
      <p:pic>
        <p:nvPicPr>
          <p:cNvPr id="71" name="Picture 70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461" y="1444709"/>
            <a:ext cx="1231900" cy="279400"/>
          </a:xfrm>
          <a:prstGeom prst="rect">
            <a:avLst/>
          </a:prstGeom>
        </p:spPr>
      </p:pic>
      <p:pic>
        <p:nvPicPr>
          <p:cNvPr id="72" name="Picture 7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89235">
            <a:off x="3141132" y="3625272"/>
            <a:ext cx="20447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05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/>
        </p:nvSpPr>
        <p:spPr>
          <a:xfrm>
            <a:off x="8015966" y="167242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015966" y="3456796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031344" y="3456796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031344" y="167242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015048" y="1633936"/>
            <a:ext cx="3256265" cy="2051295"/>
          </a:xfrm>
          <a:prstGeom prst="rect">
            <a:avLst/>
          </a:prstGeom>
          <a:solidFill>
            <a:schemeClr val="bg2">
              <a:lumMod val="50000"/>
              <a:alpha val="82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384107" y="2098633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7295373" y="2098633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5384107" y="2710208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015048" y="3685231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614977" y="2214702"/>
            <a:ext cx="3256265" cy="20512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207" y="2888368"/>
            <a:ext cx="215900" cy="2413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765" y="1687927"/>
            <a:ext cx="228600" cy="2159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436" y="2804063"/>
            <a:ext cx="203200" cy="241300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3434398" y="1673234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434398" y="345761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49776" y="345761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49776" y="1673234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33480" y="1634750"/>
            <a:ext cx="3256265" cy="2051295"/>
          </a:xfrm>
          <a:prstGeom prst="rect">
            <a:avLst/>
          </a:prstGeom>
          <a:solidFill>
            <a:schemeClr val="bg2">
              <a:lumMod val="50000"/>
              <a:alpha val="82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802539" y="2099447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33480" y="3686045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39" y="2889182"/>
            <a:ext cx="215900" cy="2413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197" y="1688741"/>
            <a:ext cx="228600" cy="21590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V="1">
            <a:off x="2302004" y="4983530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213270" y="4983530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302004" y="5636157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168207" y="4709311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168240" y="5733907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168240" y="5318253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074510" y="4738516"/>
            <a:ext cx="599929" cy="611575"/>
          </a:xfrm>
          <a:prstGeom prst="straightConnector1">
            <a:avLst/>
          </a:prstGeom>
          <a:ln>
            <a:solidFill>
              <a:srgbClr val="4A452A"/>
            </a:solidFill>
            <a:prstDash val="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763173" y="5314447"/>
            <a:ext cx="1911266" cy="1031035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77776" y="4738516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02539" y="5702810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39" y="4831130"/>
            <a:ext cx="254000" cy="3048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18" y="6009585"/>
            <a:ext cx="241300" cy="3048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745" y="5404527"/>
            <a:ext cx="228600" cy="317500"/>
          </a:xfrm>
          <a:prstGeom prst="rect">
            <a:avLst/>
          </a:prstGeom>
        </p:spPr>
      </p:pic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337" y="5071790"/>
            <a:ext cx="228600" cy="3175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583" y="5127959"/>
            <a:ext cx="254000" cy="3048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99" y="4919390"/>
            <a:ext cx="241300" cy="3048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078" y="6040682"/>
            <a:ext cx="241300" cy="3048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173" y="4874728"/>
            <a:ext cx="2540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02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089687" y="1208810"/>
            <a:ext cx="0" cy="10776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32605" y="2649904"/>
            <a:ext cx="371560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884596" y="2496316"/>
            <a:ext cx="669588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652" y="1069110"/>
            <a:ext cx="1231900" cy="2794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502" y="2019795"/>
            <a:ext cx="546100" cy="2667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>
            <a:off x="3606196" y="2496316"/>
            <a:ext cx="933714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332" y="2051295"/>
            <a:ext cx="1905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92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2035639" y="2721659"/>
            <a:ext cx="1707084" cy="5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2035639" y="1148348"/>
            <a:ext cx="4030" cy="1573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623" y="2924197"/>
            <a:ext cx="165100" cy="1397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71" y="1938504"/>
            <a:ext cx="152400" cy="2032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2039669" y="2026043"/>
            <a:ext cx="738380" cy="6961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174" y="1259294"/>
            <a:ext cx="139700" cy="1397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968" y="1132538"/>
            <a:ext cx="215900" cy="2667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788" y="2797197"/>
            <a:ext cx="241300" cy="2667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764" y="2040104"/>
            <a:ext cx="215900" cy="3302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3148354" y="2722225"/>
            <a:ext cx="1707084" cy="5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148354" y="1148914"/>
            <a:ext cx="4030" cy="15738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152384" y="2026609"/>
            <a:ext cx="738380" cy="6961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035639" y="1615017"/>
            <a:ext cx="111674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473" y="1221658"/>
            <a:ext cx="444500" cy="279400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2064593" y="1582439"/>
            <a:ext cx="1915315" cy="1153847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152384" y="1625798"/>
            <a:ext cx="827524" cy="1095862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934548" y="1546403"/>
            <a:ext cx="126756" cy="12675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389" y="2867945"/>
            <a:ext cx="190500" cy="2159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319" y="2817145"/>
            <a:ext cx="279400" cy="2667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664" y="1450828"/>
            <a:ext cx="254000" cy="13970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2166051" y="5228659"/>
            <a:ext cx="1707084" cy="5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2166051" y="3655348"/>
            <a:ext cx="4030" cy="1573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035" y="5431197"/>
            <a:ext cx="165100" cy="1397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86" y="3766294"/>
            <a:ext cx="139700" cy="13970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>
            <a:off x="3278766" y="5229225"/>
            <a:ext cx="1707084" cy="5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3278766" y="3655914"/>
            <a:ext cx="4030" cy="15738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4064960" y="4110103"/>
            <a:ext cx="126756" cy="12675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801" y="5374945"/>
            <a:ext cx="190500" cy="215900"/>
          </a:xfrm>
          <a:prstGeom prst="rect">
            <a:avLst/>
          </a:prstGeom>
        </p:spPr>
      </p:pic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731" y="5324145"/>
            <a:ext cx="279400" cy="2667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076" y="3957828"/>
            <a:ext cx="254000" cy="139700"/>
          </a:xfrm>
          <a:prstGeom prst="rect">
            <a:avLst/>
          </a:prstGeom>
        </p:spPr>
      </p:pic>
      <p:cxnSp>
        <p:nvCxnSpPr>
          <p:cNvPr id="56" name="Straight Arrow Connector 55"/>
          <p:cNvCxnSpPr/>
          <p:nvPr/>
        </p:nvCxnSpPr>
        <p:spPr>
          <a:xfrm flipV="1">
            <a:off x="2166051" y="4180159"/>
            <a:ext cx="189890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282796" y="4375569"/>
            <a:ext cx="7821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2162395" y="4616068"/>
            <a:ext cx="1116336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2" name="Picture 6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258" y="4398202"/>
            <a:ext cx="127000" cy="139700"/>
          </a:xfrm>
          <a:prstGeom prst="rect">
            <a:avLst/>
          </a:prstGeom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550" y="5324145"/>
            <a:ext cx="241300" cy="2667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334" y="4418736"/>
            <a:ext cx="241300" cy="266700"/>
          </a:xfrm>
          <a:prstGeom prst="rect">
            <a:avLst/>
          </a:prstGeom>
        </p:spPr>
      </p:pic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771" y="3957828"/>
            <a:ext cx="165100" cy="1397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419" y="3610263"/>
            <a:ext cx="2159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21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690150" y="356974"/>
            <a:ext cx="2527979" cy="235674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ircular Arrow 4"/>
          <p:cNvSpPr/>
          <p:nvPr/>
        </p:nvSpPr>
        <p:spPr>
          <a:xfrm rot="1734048" flipV="1">
            <a:off x="1537411" y="1050090"/>
            <a:ext cx="834653" cy="814392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897357" y="1497286"/>
            <a:ext cx="65688" cy="656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097" y="1875761"/>
            <a:ext cx="190500" cy="1397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292" y="1028638"/>
            <a:ext cx="508000" cy="3937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3218129" y="1495320"/>
            <a:ext cx="101867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3119227" y="1400694"/>
            <a:ext cx="194402" cy="19440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63034" y="3407235"/>
            <a:ext cx="3179359" cy="296400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ircular Arrow 14"/>
          <p:cNvSpPr/>
          <p:nvPr/>
        </p:nvSpPr>
        <p:spPr>
          <a:xfrm rot="1734048" flipV="1">
            <a:off x="1758724" y="4432161"/>
            <a:ext cx="992990" cy="968885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219869" y="4856392"/>
            <a:ext cx="65688" cy="656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2841344" y="4219982"/>
            <a:ext cx="472285" cy="61788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849737" y="4883846"/>
            <a:ext cx="736784" cy="4524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1994448" y="4630971"/>
            <a:ext cx="516530" cy="5165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165" y="4338300"/>
            <a:ext cx="190500" cy="2413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221" y="5222809"/>
            <a:ext cx="215900" cy="2667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858" y="3982700"/>
            <a:ext cx="3683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20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e 4"/>
          <p:cNvSpPr/>
          <p:nvPr/>
        </p:nvSpPr>
        <p:spPr>
          <a:xfrm rot="5400000">
            <a:off x="-814066" y="1367530"/>
            <a:ext cx="6263954" cy="6263954"/>
          </a:xfrm>
          <a:prstGeom prst="pie">
            <a:avLst>
              <a:gd name="adj1" fmla="val 10789842"/>
              <a:gd name="adj2" fmla="val 16200000"/>
            </a:avLst>
          </a:prstGeom>
          <a:noFill/>
          <a:ln w="28575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 rot="2676667">
            <a:off x="4241344" y="817107"/>
            <a:ext cx="1229181" cy="1507965"/>
            <a:chOff x="6390480" y="618644"/>
            <a:chExt cx="1579171" cy="1937334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7180066" y="618644"/>
              <a:ext cx="0" cy="1904773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endCxn id="18" idx="2"/>
            </p:cNvCxnSpPr>
            <p:nvPr/>
          </p:nvCxnSpPr>
          <p:spPr>
            <a:xfrm flipH="1">
              <a:off x="6578252" y="618644"/>
              <a:ext cx="601814" cy="1658890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endCxn id="18" idx="0"/>
            </p:cNvCxnSpPr>
            <p:nvPr/>
          </p:nvCxnSpPr>
          <p:spPr>
            <a:xfrm>
              <a:off x="7180066" y="618644"/>
              <a:ext cx="630029" cy="1623678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/>
            <p:cNvSpPr/>
            <p:nvPr/>
          </p:nvSpPr>
          <p:spPr>
            <a:xfrm rot="10800000">
              <a:off x="6390480" y="976807"/>
              <a:ext cx="1579171" cy="1579171"/>
            </a:xfrm>
            <a:prstGeom prst="arc">
              <a:avLst>
                <a:gd name="adj1" fmla="val 13024062"/>
                <a:gd name="adj2" fmla="val 19179454"/>
              </a:avLst>
            </a:prstGeom>
            <a:ln w="952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856388" y="143592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937506" y="217013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3744706" y="1845242"/>
            <a:ext cx="599512" cy="433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88" y="2278443"/>
            <a:ext cx="190500" cy="2413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438" y="856536"/>
            <a:ext cx="368300" cy="3556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810" y="590602"/>
            <a:ext cx="190500" cy="241300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 flipV="1">
            <a:off x="2306374" y="455844"/>
            <a:ext cx="0" cy="407002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ircular Arrow 37"/>
          <p:cNvSpPr/>
          <p:nvPr/>
        </p:nvSpPr>
        <p:spPr>
          <a:xfrm rot="21389828" flipV="1">
            <a:off x="1940852" y="894304"/>
            <a:ext cx="732346" cy="345203"/>
          </a:xfrm>
          <a:prstGeom prst="circularArrow">
            <a:avLst>
              <a:gd name="adj1" fmla="val 0"/>
              <a:gd name="adj2" fmla="val 651999"/>
              <a:gd name="adj3" fmla="val 739053"/>
              <a:gd name="adj4" fmla="val 9277745"/>
              <a:gd name="adj5" fmla="val 9415"/>
            </a:avLst>
          </a:prstGeom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4121557" y="1059606"/>
            <a:ext cx="376320" cy="376320"/>
            <a:chOff x="1994448" y="4630971"/>
            <a:chExt cx="516530" cy="516530"/>
          </a:xfrm>
        </p:grpSpPr>
        <p:sp>
          <p:nvSpPr>
            <p:cNvPr id="40" name="Oval 39"/>
            <p:cNvSpPr/>
            <p:nvPr/>
          </p:nvSpPr>
          <p:spPr>
            <a:xfrm>
              <a:off x="1994448" y="4630971"/>
              <a:ext cx="516530" cy="516530"/>
            </a:xfrm>
            <a:prstGeom prst="ellipse">
              <a:avLst/>
            </a:prstGeom>
            <a:noFill/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>
              <a:stCxn id="40" idx="1"/>
              <a:endCxn id="40" idx="5"/>
            </p:cNvCxnSpPr>
            <p:nvPr/>
          </p:nvCxnSpPr>
          <p:spPr>
            <a:xfrm>
              <a:off x="2070092" y="4706615"/>
              <a:ext cx="365242" cy="36524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40" idx="3"/>
              <a:endCxn id="40" idx="7"/>
            </p:cNvCxnSpPr>
            <p:nvPr/>
          </p:nvCxnSpPr>
          <p:spPr>
            <a:xfrm flipV="1">
              <a:off x="2070092" y="4706615"/>
              <a:ext cx="365242" cy="36524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66" y="4101780"/>
            <a:ext cx="190500" cy="241300"/>
          </a:xfrm>
          <a:prstGeom prst="rect">
            <a:avLst/>
          </a:prstGeom>
        </p:spPr>
      </p:pic>
      <p:cxnSp>
        <p:nvCxnSpPr>
          <p:cNvPr id="49" name="Straight Arrow Connector 48"/>
          <p:cNvCxnSpPr/>
          <p:nvPr/>
        </p:nvCxnSpPr>
        <p:spPr>
          <a:xfrm flipV="1">
            <a:off x="5449888" y="3614186"/>
            <a:ext cx="0" cy="8783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987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089687" y="1115416"/>
            <a:ext cx="1450223" cy="12173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32605" y="2649904"/>
            <a:ext cx="371560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976808" y="2332801"/>
            <a:ext cx="111287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502" y="1886445"/>
            <a:ext cx="546100" cy="2667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089687" y="2332801"/>
            <a:ext cx="1289990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981574" y="2998444"/>
            <a:ext cx="8259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985604" y="2150428"/>
            <a:ext cx="0" cy="8485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Arc 18"/>
          <p:cNvSpPr/>
          <p:nvPr/>
        </p:nvSpPr>
        <p:spPr>
          <a:xfrm>
            <a:off x="3296520" y="1802754"/>
            <a:ext cx="618691" cy="1060093"/>
          </a:xfrm>
          <a:prstGeom prst="arc">
            <a:avLst>
              <a:gd name="adj1" fmla="val 17108730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238" y="1856405"/>
            <a:ext cx="190500" cy="2921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602" y="689625"/>
            <a:ext cx="635000" cy="3937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238" y="2998444"/>
            <a:ext cx="355600" cy="2413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3100271" y="2862847"/>
            <a:ext cx="1439639" cy="249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841" y="3073024"/>
            <a:ext cx="266700" cy="2794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72" y="2145409"/>
            <a:ext cx="2667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12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089687" y="1082856"/>
            <a:ext cx="1" cy="12173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065264" y="2649904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065264" y="1973070"/>
            <a:ext cx="0" cy="698203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065264" y="270409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301023" y="1096954"/>
            <a:ext cx="0" cy="5986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512" y="1339965"/>
            <a:ext cx="647700" cy="3556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940" y="200559"/>
            <a:ext cx="139700" cy="1397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130" y="1328429"/>
            <a:ext cx="1358900" cy="27940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3089688" y="2365361"/>
            <a:ext cx="1" cy="12173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448" y="2958724"/>
            <a:ext cx="1752600" cy="3937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858" y="2296006"/>
            <a:ext cx="241300" cy="2794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2556636" y="260441"/>
            <a:ext cx="1034726" cy="564306"/>
          </a:xfrm>
          <a:prstGeom prst="rect">
            <a:avLst/>
          </a:prstGeom>
          <a:solidFill>
            <a:srgbClr val="CCFFCC"/>
          </a:solidFill>
          <a:ln>
            <a:solidFill>
              <a:schemeClr val="accent3">
                <a:shade val="95000"/>
                <a:satMod val="105000"/>
                <a:alpha val="54000"/>
              </a:schemeClr>
            </a:solidFill>
            <a:prstDash val="dash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>
            <a:off x="2065264" y="586084"/>
            <a:ext cx="1024423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240" y="471784"/>
            <a:ext cx="165100" cy="2286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2065264" y="6238307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065264" y="3858812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40" y="3935310"/>
            <a:ext cx="228600" cy="215900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775" y="6266209"/>
            <a:ext cx="101600" cy="2032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114" y="4740299"/>
            <a:ext cx="228600" cy="2667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714" y="6495937"/>
            <a:ext cx="2159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23" y="6495937"/>
            <a:ext cx="228600" cy="2413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641" y="6480237"/>
            <a:ext cx="342900" cy="2413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579" y="5371405"/>
            <a:ext cx="1625600" cy="279400"/>
          </a:xfrm>
          <a:prstGeom prst="rect">
            <a:avLst/>
          </a:prstGeom>
        </p:spPr>
      </p:pic>
      <p:sp>
        <p:nvSpPr>
          <p:cNvPr id="15" name="Document 14"/>
          <p:cNvSpPr/>
          <p:nvPr/>
        </p:nvSpPr>
        <p:spPr>
          <a:xfrm rot="10800000">
            <a:off x="2821616" y="4740299"/>
            <a:ext cx="1408121" cy="1498008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512" y="5431481"/>
            <a:ext cx="508000" cy="2667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2821615" y="6380030"/>
            <a:ext cx="1408122" cy="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821614" y="6266209"/>
            <a:ext cx="1" cy="1873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229736" y="6242255"/>
            <a:ext cx="1" cy="1873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Freeform 33"/>
          <p:cNvSpPr/>
          <p:nvPr/>
        </p:nvSpPr>
        <p:spPr>
          <a:xfrm>
            <a:off x="2153386" y="5048488"/>
            <a:ext cx="678357" cy="560183"/>
          </a:xfrm>
          <a:custGeom>
            <a:avLst/>
            <a:gdLst>
              <a:gd name="connsiteX0" fmla="*/ 638917 w 638917"/>
              <a:gd name="connsiteY0" fmla="*/ 0 h 173545"/>
              <a:gd name="connsiteX1" fmla="*/ 315514 w 638917"/>
              <a:gd name="connsiteY1" fmla="*/ 102549 h 173545"/>
              <a:gd name="connsiteX2" fmla="*/ 0 w 638917"/>
              <a:gd name="connsiteY2" fmla="*/ 173545 h 173545"/>
              <a:gd name="connsiteX0" fmla="*/ 638917 w 710589"/>
              <a:gd name="connsiteY0" fmla="*/ 0 h 173545"/>
              <a:gd name="connsiteX1" fmla="*/ 315514 w 710589"/>
              <a:gd name="connsiteY1" fmla="*/ 102549 h 173545"/>
              <a:gd name="connsiteX2" fmla="*/ 0 w 710589"/>
              <a:gd name="connsiteY2" fmla="*/ 173545 h 173545"/>
              <a:gd name="connsiteX0" fmla="*/ 489048 w 581821"/>
              <a:gd name="connsiteY0" fmla="*/ 0 h 173545"/>
              <a:gd name="connsiteX1" fmla="*/ 315514 w 581821"/>
              <a:gd name="connsiteY1" fmla="*/ 102549 h 173545"/>
              <a:gd name="connsiteX2" fmla="*/ 0 w 581821"/>
              <a:gd name="connsiteY2" fmla="*/ 173545 h 173545"/>
              <a:gd name="connsiteX0" fmla="*/ 489048 w 489048"/>
              <a:gd name="connsiteY0" fmla="*/ 267 h 173812"/>
              <a:gd name="connsiteX1" fmla="*/ 315514 w 489048"/>
              <a:gd name="connsiteY1" fmla="*/ 102816 h 173812"/>
              <a:gd name="connsiteX2" fmla="*/ 0 w 489048"/>
              <a:gd name="connsiteY2" fmla="*/ 173812 h 173812"/>
              <a:gd name="connsiteX0" fmla="*/ 631030 w 631030"/>
              <a:gd name="connsiteY0" fmla="*/ 298 h 165955"/>
              <a:gd name="connsiteX1" fmla="*/ 315514 w 631030"/>
              <a:gd name="connsiteY1" fmla="*/ 94959 h 165955"/>
              <a:gd name="connsiteX2" fmla="*/ 0 w 631030"/>
              <a:gd name="connsiteY2" fmla="*/ 165955 h 165955"/>
              <a:gd name="connsiteX0" fmla="*/ 702020 w 702020"/>
              <a:gd name="connsiteY0" fmla="*/ 298 h 347389"/>
              <a:gd name="connsiteX1" fmla="*/ 386504 w 702020"/>
              <a:gd name="connsiteY1" fmla="*/ 94959 h 347389"/>
              <a:gd name="connsiteX2" fmla="*/ 0 w 702020"/>
              <a:gd name="connsiteY2" fmla="*/ 347389 h 347389"/>
              <a:gd name="connsiteX0" fmla="*/ 702020 w 702020"/>
              <a:gd name="connsiteY0" fmla="*/ 157 h 347248"/>
              <a:gd name="connsiteX1" fmla="*/ 386504 w 702020"/>
              <a:gd name="connsiteY1" fmla="*/ 157925 h 347248"/>
              <a:gd name="connsiteX2" fmla="*/ 0 w 702020"/>
              <a:gd name="connsiteY2" fmla="*/ 347248 h 347248"/>
              <a:gd name="connsiteX0" fmla="*/ 678357 w 678357"/>
              <a:gd name="connsiteY0" fmla="*/ 157 h 560235"/>
              <a:gd name="connsiteX1" fmla="*/ 362841 w 678357"/>
              <a:gd name="connsiteY1" fmla="*/ 157925 h 560235"/>
              <a:gd name="connsiteX2" fmla="*/ 0 w 678357"/>
              <a:gd name="connsiteY2" fmla="*/ 560235 h 560235"/>
              <a:gd name="connsiteX0" fmla="*/ 678357 w 678357"/>
              <a:gd name="connsiteY0" fmla="*/ 81 h 560159"/>
              <a:gd name="connsiteX1" fmla="*/ 283962 w 678357"/>
              <a:gd name="connsiteY1" fmla="*/ 284063 h 560159"/>
              <a:gd name="connsiteX2" fmla="*/ 0 w 678357"/>
              <a:gd name="connsiteY2" fmla="*/ 560159 h 560159"/>
              <a:gd name="connsiteX0" fmla="*/ 678357 w 678357"/>
              <a:gd name="connsiteY0" fmla="*/ 105 h 560183"/>
              <a:gd name="connsiteX1" fmla="*/ 283962 w 678357"/>
              <a:gd name="connsiteY1" fmla="*/ 284087 h 560183"/>
              <a:gd name="connsiteX2" fmla="*/ 0 w 678357"/>
              <a:gd name="connsiteY2" fmla="*/ 560183 h 560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8357" h="560183">
                <a:moveTo>
                  <a:pt x="678357" y="105"/>
                </a:moveTo>
                <a:cubicBezTo>
                  <a:pt x="444349" y="-5153"/>
                  <a:pt x="391763" y="186797"/>
                  <a:pt x="283962" y="284087"/>
                </a:cubicBezTo>
                <a:lnTo>
                  <a:pt x="0" y="560183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 rot="11700000">
            <a:off x="4290671" y="4386399"/>
            <a:ext cx="678357" cy="560183"/>
          </a:xfrm>
          <a:custGeom>
            <a:avLst/>
            <a:gdLst>
              <a:gd name="connsiteX0" fmla="*/ 638917 w 638917"/>
              <a:gd name="connsiteY0" fmla="*/ 0 h 173545"/>
              <a:gd name="connsiteX1" fmla="*/ 315514 w 638917"/>
              <a:gd name="connsiteY1" fmla="*/ 102549 h 173545"/>
              <a:gd name="connsiteX2" fmla="*/ 0 w 638917"/>
              <a:gd name="connsiteY2" fmla="*/ 173545 h 173545"/>
              <a:gd name="connsiteX0" fmla="*/ 638917 w 710589"/>
              <a:gd name="connsiteY0" fmla="*/ 0 h 173545"/>
              <a:gd name="connsiteX1" fmla="*/ 315514 w 710589"/>
              <a:gd name="connsiteY1" fmla="*/ 102549 h 173545"/>
              <a:gd name="connsiteX2" fmla="*/ 0 w 710589"/>
              <a:gd name="connsiteY2" fmla="*/ 173545 h 173545"/>
              <a:gd name="connsiteX0" fmla="*/ 489048 w 581821"/>
              <a:gd name="connsiteY0" fmla="*/ 0 h 173545"/>
              <a:gd name="connsiteX1" fmla="*/ 315514 w 581821"/>
              <a:gd name="connsiteY1" fmla="*/ 102549 h 173545"/>
              <a:gd name="connsiteX2" fmla="*/ 0 w 581821"/>
              <a:gd name="connsiteY2" fmla="*/ 173545 h 173545"/>
              <a:gd name="connsiteX0" fmla="*/ 489048 w 489048"/>
              <a:gd name="connsiteY0" fmla="*/ 267 h 173812"/>
              <a:gd name="connsiteX1" fmla="*/ 315514 w 489048"/>
              <a:gd name="connsiteY1" fmla="*/ 102816 h 173812"/>
              <a:gd name="connsiteX2" fmla="*/ 0 w 489048"/>
              <a:gd name="connsiteY2" fmla="*/ 173812 h 173812"/>
              <a:gd name="connsiteX0" fmla="*/ 631030 w 631030"/>
              <a:gd name="connsiteY0" fmla="*/ 298 h 165955"/>
              <a:gd name="connsiteX1" fmla="*/ 315514 w 631030"/>
              <a:gd name="connsiteY1" fmla="*/ 94959 h 165955"/>
              <a:gd name="connsiteX2" fmla="*/ 0 w 631030"/>
              <a:gd name="connsiteY2" fmla="*/ 165955 h 165955"/>
              <a:gd name="connsiteX0" fmla="*/ 702020 w 702020"/>
              <a:gd name="connsiteY0" fmla="*/ 298 h 347389"/>
              <a:gd name="connsiteX1" fmla="*/ 386504 w 702020"/>
              <a:gd name="connsiteY1" fmla="*/ 94959 h 347389"/>
              <a:gd name="connsiteX2" fmla="*/ 0 w 702020"/>
              <a:gd name="connsiteY2" fmla="*/ 347389 h 347389"/>
              <a:gd name="connsiteX0" fmla="*/ 702020 w 702020"/>
              <a:gd name="connsiteY0" fmla="*/ 157 h 347248"/>
              <a:gd name="connsiteX1" fmla="*/ 386504 w 702020"/>
              <a:gd name="connsiteY1" fmla="*/ 157925 h 347248"/>
              <a:gd name="connsiteX2" fmla="*/ 0 w 702020"/>
              <a:gd name="connsiteY2" fmla="*/ 347248 h 347248"/>
              <a:gd name="connsiteX0" fmla="*/ 678357 w 678357"/>
              <a:gd name="connsiteY0" fmla="*/ 157 h 560235"/>
              <a:gd name="connsiteX1" fmla="*/ 362841 w 678357"/>
              <a:gd name="connsiteY1" fmla="*/ 157925 h 560235"/>
              <a:gd name="connsiteX2" fmla="*/ 0 w 678357"/>
              <a:gd name="connsiteY2" fmla="*/ 560235 h 560235"/>
              <a:gd name="connsiteX0" fmla="*/ 678357 w 678357"/>
              <a:gd name="connsiteY0" fmla="*/ 81 h 560159"/>
              <a:gd name="connsiteX1" fmla="*/ 283962 w 678357"/>
              <a:gd name="connsiteY1" fmla="*/ 284063 h 560159"/>
              <a:gd name="connsiteX2" fmla="*/ 0 w 678357"/>
              <a:gd name="connsiteY2" fmla="*/ 560159 h 560159"/>
              <a:gd name="connsiteX0" fmla="*/ 678357 w 678357"/>
              <a:gd name="connsiteY0" fmla="*/ 105 h 560183"/>
              <a:gd name="connsiteX1" fmla="*/ 283962 w 678357"/>
              <a:gd name="connsiteY1" fmla="*/ 284087 h 560183"/>
              <a:gd name="connsiteX2" fmla="*/ 0 w 678357"/>
              <a:gd name="connsiteY2" fmla="*/ 560183 h 560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8357" h="560183">
                <a:moveTo>
                  <a:pt x="678357" y="105"/>
                </a:moveTo>
                <a:cubicBezTo>
                  <a:pt x="444349" y="-5153"/>
                  <a:pt x="391763" y="186797"/>
                  <a:pt x="283962" y="284087"/>
                </a:cubicBezTo>
                <a:lnTo>
                  <a:pt x="0" y="560183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2821614" y="4937700"/>
            <a:ext cx="140812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669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175892" y="2479842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667367" y="492500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Arc 5"/>
          <p:cNvSpPr/>
          <p:nvPr/>
        </p:nvSpPr>
        <p:spPr>
          <a:xfrm rot="10800000">
            <a:off x="587874" y="370903"/>
            <a:ext cx="2158986" cy="1868874"/>
          </a:xfrm>
          <a:prstGeom prst="arc">
            <a:avLst>
              <a:gd name="adj1" fmla="val 10802269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61" y="386834"/>
            <a:ext cx="546100" cy="3048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816" y="2635559"/>
            <a:ext cx="127000" cy="1397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567800" y="2040644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457976" y="691634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Stabiles </a:t>
            </a:r>
            <a:r>
              <a:rPr lang="en-US" dirty="0" err="1" smtClean="0"/>
              <a:t>Gleichgewicht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1766935" y="2234606"/>
            <a:ext cx="617574" cy="8866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57976" y="2936621"/>
            <a:ext cx="1498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Minimum von</a:t>
            </a:r>
            <a:endParaRPr lang="en-US" dirty="0"/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744" y="3006634"/>
            <a:ext cx="546100" cy="304800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328292" y="6042713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1819767" y="4055371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Arc 29"/>
          <p:cNvSpPr/>
          <p:nvPr/>
        </p:nvSpPr>
        <p:spPr>
          <a:xfrm>
            <a:off x="762145" y="5263993"/>
            <a:ext cx="2158986" cy="1868874"/>
          </a:xfrm>
          <a:prstGeom prst="arc">
            <a:avLst>
              <a:gd name="adj1" fmla="val 10802269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61" y="3949705"/>
            <a:ext cx="546100" cy="3048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216" y="6198430"/>
            <a:ext cx="127000" cy="139700"/>
          </a:xfrm>
          <a:prstGeom prst="rect">
            <a:avLst/>
          </a:prstGeom>
        </p:spPr>
      </p:pic>
      <p:sp>
        <p:nvSpPr>
          <p:cNvPr id="33" name="Oval 32"/>
          <p:cNvSpPr/>
          <p:nvPr/>
        </p:nvSpPr>
        <p:spPr>
          <a:xfrm>
            <a:off x="1731637" y="5050871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509330" y="4623837"/>
            <a:ext cx="2199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Labiles</a:t>
            </a:r>
            <a:r>
              <a:rPr lang="en-US" dirty="0" smtClean="0"/>
              <a:t> </a:t>
            </a:r>
            <a:r>
              <a:rPr lang="en-US" dirty="0" err="1" smtClean="0"/>
              <a:t>Gleichgewicht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1861871" y="5188760"/>
            <a:ext cx="1035640" cy="1224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967033" y="5174751"/>
            <a:ext cx="1535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Maximum von</a:t>
            </a:r>
            <a:endParaRPr lang="en-US" dirty="0"/>
          </a:p>
        </p:txBody>
      </p: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01" y="5244764"/>
            <a:ext cx="546100" cy="304800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V="1">
            <a:off x="5796938" y="4379565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7288413" y="2392223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707" y="2286557"/>
            <a:ext cx="546100" cy="3048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62" y="4535282"/>
            <a:ext cx="127000" cy="139700"/>
          </a:xfrm>
          <a:prstGeom prst="rect">
            <a:avLst/>
          </a:prstGeom>
        </p:spPr>
      </p:pic>
      <p:sp>
        <p:nvSpPr>
          <p:cNvPr id="43" name="Oval 42"/>
          <p:cNvSpPr/>
          <p:nvPr/>
        </p:nvSpPr>
        <p:spPr>
          <a:xfrm>
            <a:off x="6446707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7795887" y="2960689"/>
            <a:ext cx="150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Indifferentes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Gleichgewicht</a:t>
            </a:r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6784002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7121297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458592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795887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9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3529672" y="1930914"/>
            <a:ext cx="1774552" cy="526621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940416" y="2500511"/>
            <a:ext cx="690329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490487" y="1419218"/>
            <a:ext cx="1034726" cy="108129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04224" y="1419218"/>
            <a:ext cx="1034726" cy="103831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3529672" y="1568609"/>
            <a:ext cx="17745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3237508" y="3978057"/>
            <a:ext cx="2266452" cy="526621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940416" y="4547654"/>
            <a:ext cx="690329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202782" y="3466361"/>
            <a:ext cx="1034726" cy="108129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503960" y="3458898"/>
            <a:ext cx="1034726" cy="103831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3237508" y="3690449"/>
            <a:ext cx="7777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650204" y="3690449"/>
            <a:ext cx="8537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3554883" y="393748"/>
            <a:ext cx="1560518" cy="639813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6021740" y="3981405"/>
            <a:ext cx="1821973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940416" y="3978057"/>
            <a:ext cx="1821973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936" y="1865512"/>
            <a:ext cx="368300" cy="1905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285" y="1902860"/>
            <a:ext cx="381000" cy="1905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740" y="4155417"/>
            <a:ext cx="368300" cy="1905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89" y="4155417"/>
            <a:ext cx="381000" cy="1905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042" y="3536169"/>
            <a:ext cx="254000" cy="2794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478" y="3579924"/>
            <a:ext cx="254000" cy="279400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4351950" y="4905131"/>
            <a:ext cx="95227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258" y="4995630"/>
            <a:ext cx="2667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54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308574" y="166190"/>
            <a:ext cx="1230069" cy="1146749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538643" y="735165"/>
            <a:ext cx="101867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 rot="10800000">
            <a:off x="4320048" y="334781"/>
            <a:ext cx="1570285" cy="800767"/>
            <a:chOff x="1017731" y="2275884"/>
            <a:chExt cx="2248748" cy="1146749"/>
          </a:xfrm>
        </p:grpSpPr>
        <p:sp>
          <p:nvSpPr>
            <p:cNvPr id="13" name="Oval 12"/>
            <p:cNvSpPr/>
            <p:nvPr/>
          </p:nvSpPr>
          <p:spPr>
            <a:xfrm>
              <a:off x="1017731" y="2275884"/>
              <a:ext cx="1230069" cy="1146749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2247800" y="2844859"/>
              <a:ext cx="1018679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/>
          <p:cNvCxnSpPr/>
          <p:nvPr/>
        </p:nvCxnSpPr>
        <p:spPr>
          <a:xfrm>
            <a:off x="6010702" y="1113760"/>
            <a:ext cx="95227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010" y="1204259"/>
            <a:ext cx="266700" cy="27940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861596" y="735165"/>
            <a:ext cx="6092482" cy="1"/>
          </a:xfrm>
          <a:prstGeom prst="line">
            <a:avLst/>
          </a:prstGeom>
          <a:ln>
            <a:prstDash val="dash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387" y="923260"/>
            <a:ext cx="368300" cy="1905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155" y="857892"/>
            <a:ext cx="381000" cy="190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655" y="261067"/>
            <a:ext cx="254000" cy="2794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302" y="261067"/>
            <a:ext cx="254000" cy="279400"/>
          </a:xfrm>
          <a:prstGeom prst="rect">
            <a:avLst/>
          </a:prstGeom>
        </p:spPr>
      </p:pic>
      <p:cxnSp>
        <p:nvCxnSpPr>
          <p:cNvPr id="25" name="Straight Connector 24"/>
          <p:cNvCxnSpPr>
            <a:endCxn id="51" idx="0"/>
          </p:cNvCxnSpPr>
          <p:nvPr/>
        </p:nvCxnSpPr>
        <p:spPr>
          <a:xfrm>
            <a:off x="4338614" y="2558204"/>
            <a:ext cx="1080528" cy="238732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338613" y="2606222"/>
            <a:ext cx="1" cy="2550973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 rot="4006262">
            <a:off x="4474844" y="3480798"/>
            <a:ext cx="203031" cy="470071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972" y="3196989"/>
            <a:ext cx="190500" cy="292100"/>
          </a:xfrm>
          <a:prstGeom prst="rect">
            <a:avLst/>
          </a:prstGeom>
        </p:spPr>
      </p:pic>
      <p:cxnSp>
        <p:nvCxnSpPr>
          <p:cNvPr id="40" name="Straight Arrow Connector 39"/>
          <p:cNvCxnSpPr/>
          <p:nvPr/>
        </p:nvCxnSpPr>
        <p:spPr>
          <a:xfrm>
            <a:off x="2544000" y="5311707"/>
            <a:ext cx="972079" cy="404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3865892" y="2301143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999543" y="5138596"/>
            <a:ext cx="678141" cy="4233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5080071" y="4945528"/>
            <a:ext cx="678141" cy="4233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H="1" flipV="1">
            <a:off x="5419142" y="5157195"/>
            <a:ext cx="743554" cy="11283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4677684" y="5368861"/>
            <a:ext cx="1485012" cy="0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134861" y="4758296"/>
            <a:ext cx="0" cy="42333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 flipV="1">
            <a:off x="6154810" y="5368863"/>
            <a:ext cx="7885" cy="37103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456" y="5431739"/>
            <a:ext cx="330200" cy="2794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916" y="4945528"/>
            <a:ext cx="444500" cy="190500"/>
          </a:xfrm>
          <a:prstGeom prst="rect">
            <a:avLst/>
          </a:prstGeom>
        </p:spPr>
      </p:pic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215" y="5130053"/>
            <a:ext cx="165100" cy="228600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926" y="5238750"/>
            <a:ext cx="444500" cy="190500"/>
          </a:xfrm>
          <a:prstGeom prst="rect">
            <a:avLst/>
          </a:prstGeom>
        </p:spPr>
      </p:pic>
      <p:pic>
        <p:nvPicPr>
          <p:cNvPr id="72" name="Picture 7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4" y="5473700"/>
            <a:ext cx="127000" cy="228600"/>
          </a:xfrm>
          <a:prstGeom prst="rect">
            <a:avLst/>
          </a:prstGeom>
        </p:spPr>
      </p:pic>
      <p:pic>
        <p:nvPicPr>
          <p:cNvPr id="73" name="Picture 72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809" y="3403226"/>
            <a:ext cx="1905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7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23681" y="1165412"/>
            <a:ext cx="657412" cy="2226235"/>
            <a:chOff x="2913529" y="1165412"/>
            <a:chExt cx="657412" cy="2226235"/>
          </a:xfrm>
        </p:grpSpPr>
        <p:sp>
          <p:nvSpPr>
            <p:cNvPr id="4" name="Isosceles Triangle 3"/>
            <p:cNvSpPr/>
            <p:nvPr/>
          </p:nvSpPr>
          <p:spPr>
            <a:xfrm>
              <a:off x="2913529" y="1165412"/>
              <a:ext cx="657412" cy="65741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913529" y="1822824"/>
              <a:ext cx="657412" cy="109070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103829" y="2689412"/>
              <a:ext cx="276812" cy="702235"/>
              <a:chOff x="3107765" y="2689412"/>
              <a:chExt cx="276812" cy="702235"/>
            </a:xfrm>
          </p:grpSpPr>
          <p:sp>
            <p:nvSpPr>
              <p:cNvPr id="6" name="Freeform 5"/>
              <p:cNvSpPr/>
              <p:nvPr/>
            </p:nvSpPr>
            <p:spPr>
              <a:xfrm>
                <a:off x="3107765" y="2689412"/>
                <a:ext cx="94530" cy="702235"/>
              </a:xfrm>
              <a:custGeom>
                <a:avLst/>
                <a:gdLst>
                  <a:gd name="connsiteX0" fmla="*/ 74706 w 94530"/>
                  <a:gd name="connsiteY0" fmla="*/ 0 h 702235"/>
                  <a:gd name="connsiteX1" fmla="*/ 89647 w 94530"/>
                  <a:gd name="connsiteY1" fmla="*/ 478117 h 702235"/>
                  <a:gd name="connsiteX2" fmla="*/ 0 w 94530"/>
                  <a:gd name="connsiteY2" fmla="*/ 702235 h 702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530" h="702235">
                    <a:moveTo>
                      <a:pt x="74706" y="0"/>
                    </a:moveTo>
                    <a:cubicBezTo>
                      <a:pt x="88402" y="180539"/>
                      <a:pt x="102098" y="361078"/>
                      <a:pt x="89647" y="478117"/>
                    </a:cubicBezTo>
                    <a:cubicBezTo>
                      <a:pt x="77196" y="595156"/>
                      <a:pt x="0" y="702235"/>
                      <a:pt x="0" y="70223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/>
              <p:cNvSpPr/>
              <p:nvPr/>
            </p:nvSpPr>
            <p:spPr>
              <a:xfrm flipH="1">
                <a:off x="3290047" y="2689412"/>
                <a:ext cx="94530" cy="702235"/>
              </a:xfrm>
              <a:custGeom>
                <a:avLst/>
                <a:gdLst>
                  <a:gd name="connsiteX0" fmla="*/ 74706 w 94530"/>
                  <a:gd name="connsiteY0" fmla="*/ 0 h 702235"/>
                  <a:gd name="connsiteX1" fmla="*/ 89647 w 94530"/>
                  <a:gd name="connsiteY1" fmla="*/ 478117 h 702235"/>
                  <a:gd name="connsiteX2" fmla="*/ 0 w 94530"/>
                  <a:gd name="connsiteY2" fmla="*/ 702235 h 702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530" h="702235">
                    <a:moveTo>
                      <a:pt x="74706" y="0"/>
                    </a:moveTo>
                    <a:cubicBezTo>
                      <a:pt x="88402" y="180539"/>
                      <a:pt x="102098" y="361078"/>
                      <a:pt x="89647" y="478117"/>
                    </a:cubicBezTo>
                    <a:cubicBezTo>
                      <a:pt x="77196" y="595156"/>
                      <a:pt x="0" y="702235"/>
                      <a:pt x="0" y="70223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0" name="Straight Arrow Connector 9"/>
          <p:cNvCxnSpPr/>
          <p:nvPr/>
        </p:nvCxnSpPr>
        <p:spPr>
          <a:xfrm flipV="1">
            <a:off x="1068403" y="291235"/>
            <a:ext cx="0" cy="81441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4019450" y="1165412"/>
            <a:ext cx="657412" cy="2226235"/>
            <a:chOff x="2913529" y="1165412"/>
            <a:chExt cx="657412" cy="2226235"/>
          </a:xfrm>
        </p:grpSpPr>
        <p:sp>
          <p:nvSpPr>
            <p:cNvPr id="13" name="Isosceles Triangle 12"/>
            <p:cNvSpPr/>
            <p:nvPr/>
          </p:nvSpPr>
          <p:spPr>
            <a:xfrm>
              <a:off x="2913529" y="1165412"/>
              <a:ext cx="657412" cy="65741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13529" y="1822824"/>
              <a:ext cx="657412" cy="109070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3103829" y="2689412"/>
              <a:ext cx="276812" cy="702235"/>
              <a:chOff x="3107765" y="2689412"/>
              <a:chExt cx="276812" cy="702235"/>
            </a:xfrm>
          </p:grpSpPr>
          <p:sp>
            <p:nvSpPr>
              <p:cNvPr id="16" name="Freeform 15"/>
              <p:cNvSpPr/>
              <p:nvPr/>
            </p:nvSpPr>
            <p:spPr>
              <a:xfrm>
                <a:off x="3107765" y="2689412"/>
                <a:ext cx="94530" cy="702235"/>
              </a:xfrm>
              <a:custGeom>
                <a:avLst/>
                <a:gdLst>
                  <a:gd name="connsiteX0" fmla="*/ 74706 w 94530"/>
                  <a:gd name="connsiteY0" fmla="*/ 0 h 702235"/>
                  <a:gd name="connsiteX1" fmla="*/ 89647 w 94530"/>
                  <a:gd name="connsiteY1" fmla="*/ 478117 h 702235"/>
                  <a:gd name="connsiteX2" fmla="*/ 0 w 94530"/>
                  <a:gd name="connsiteY2" fmla="*/ 702235 h 702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530" h="702235">
                    <a:moveTo>
                      <a:pt x="74706" y="0"/>
                    </a:moveTo>
                    <a:cubicBezTo>
                      <a:pt x="88402" y="180539"/>
                      <a:pt x="102098" y="361078"/>
                      <a:pt x="89647" y="478117"/>
                    </a:cubicBezTo>
                    <a:cubicBezTo>
                      <a:pt x="77196" y="595156"/>
                      <a:pt x="0" y="702235"/>
                      <a:pt x="0" y="70223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/>
              <p:cNvSpPr/>
              <p:nvPr/>
            </p:nvSpPr>
            <p:spPr>
              <a:xfrm flipH="1">
                <a:off x="3290047" y="2689412"/>
                <a:ext cx="94530" cy="702235"/>
              </a:xfrm>
              <a:custGeom>
                <a:avLst/>
                <a:gdLst>
                  <a:gd name="connsiteX0" fmla="*/ 74706 w 94530"/>
                  <a:gd name="connsiteY0" fmla="*/ 0 h 702235"/>
                  <a:gd name="connsiteX1" fmla="*/ 89647 w 94530"/>
                  <a:gd name="connsiteY1" fmla="*/ 478117 h 702235"/>
                  <a:gd name="connsiteX2" fmla="*/ 0 w 94530"/>
                  <a:gd name="connsiteY2" fmla="*/ 702235 h 702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530" h="702235">
                    <a:moveTo>
                      <a:pt x="74706" y="0"/>
                    </a:moveTo>
                    <a:cubicBezTo>
                      <a:pt x="88402" y="180539"/>
                      <a:pt x="102098" y="361078"/>
                      <a:pt x="89647" y="478117"/>
                    </a:cubicBezTo>
                    <a:cubicBezTo>
                      <a:pt x="77196" y="595156"/>
                      <a:pt x="0" y="702235"/>
                      <a:pt x="0" y="70223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8" name="Straight Arrow Connector 17"/>
          <p:cNvCxnSpPr/>
          <p:nvPr/>
        </p:nvCxnSpPr>
        <p:spPr>
          <a:xfrm flipV="1">
            <a:off x="4353167" y="291235"/>
            <a:ext cx="0" cy="81441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024461" y="3705411"/>
            <a:ext cx="657412" cy="2569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353167" y="3812990"/>
            <a:ext cx="0" cy="81877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10" y="1683124"/>
            <a:ext cx="254000" cy="1397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519" y="1581524"/>
            <a:ext cx="1143000" cy="2413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34" y="2085786"/>
            <a:ext cx="101600" cy="2032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444" y="2138079"/>
            <a:ext cx="850900" cy="2540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344" y="3690471"/>
            <a:ext cx="508000" cy="2413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462" y="3799915"/>
            <a:ext cx="698500" cy="1397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229" y="676089"/>
            <a:ext cx="152400" cy="1397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862" y="664882"/>
            <a:ext cx="9271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08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809950" y="787589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713" y="880203"/>
            <a:ext cx="254000" cy="304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861266" y="991299"/>
            <a:ext cx="1911266" cy="1031035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32" y="1513824"/>
            <a:ext cx="469900" cy="3048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5239887" y="2395816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239887" y="3470536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239887" y="1777234"/>
            <a:ext cx="1276679" cy="169330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516" y="2071309"/>
            <a:ext cx="228600" cy="3175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566" y="2388809"/>
            <a:ext cx="254000" cy="3048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237" y="3693590"/>
            <a:ext cx="241300" cy="3048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6516566" y="1777234"/>
            <a:ext cx="599929" cy="611575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946" y="1643476"/>
            <a:ext cx="444500" cy="304800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2249132" y="4515344"/>
            <a:ext cx="523400" cy="523400"/>
          </a:xfrm>
          <a:prstGeom prst="ellipse">
            <a:avLst/>
          </a:prstGeom>
          <a:noFill/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2362909" y="4629121"/>
            <a:ext cx="295846" cy="295846"/>
            <a:chOff x="3924955" y="4591544"/>
            <a:chExt cx="523400" cy="5234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3924955" y="4591544"/>
              <a:ext cx="523400" cy="523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3924955" y="4591544"/>
              <a:ext cx="523400" cy="523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Oval 22"/>
          <p:cNvSpPr/>
          <p:nvPr/>
        </p:nvSpPr>
        <p:spPr>
          <a:xfrm>
            <a:off x="3347964" y="4515344"/>
            <a:ext cx="523400" cy="523400"/>
          </a:xfrm>
          <a:prstGeom prst="ellipse">
            <a:avLst/>
          </a:prstGeom>
          <a:noFill/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551103" y="4718483"/>
            <a:ext cx="117122" cy="11712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511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/>
          <p:cNvSpPr/>
          <p:nvPr/>
        </p:nvSpPr>
        <p:spPr>
          <a:xfrm>
            <a:off x="4987568" y="1346306"/>
            <a:ext cx="2840214" cy="28402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 rot="21120743">
            <a:off x="2344531" y="1680385"/>
            <a:ext cx="308613" cy="714521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10800000">
            <a:off x="1854162" y="2285631"/>
            <a:ext cx="281188" cy="24642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195294" y="2412883"/>
            <a:ext cx="799462" cy="212923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994756" y="2408842"/>
            <a:ext cx="1262420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347694" y="1198880"/>
            <a:ext cx="1121766" cy="298764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99035" y="2408841"/>
            <a:ext cx="3221318" cy="1"/>
          </a:xfrm>
          <a:prstGeom prst="straightConnector1">
            <a:avLst/>
          </a:prstGeom>
          <a:ln w="12700" cmpd="sng">
            <a:solidFill>
              <a:srgbClr val="FF0000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612" y="2613585"/>
            <a:ext cx="177800" cy="2413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042" y="2021915"/>
            <a:ext cx="254000" cy="1397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617" y="2021915"/>
            <a:ext cx="165100" cy="203200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 rot="10800000">
            <a:off x="1125820" y="4439228"/>
            <a:ext cx="140594" cy="12321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10" y="4333838"/>
            <a:ext cx="215900" cy="2286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852994" y="4400476"/>
            <a:ext cx="409623" cy="409623"/>
            <a:chOff x="1330761" y="4353603"/>
            <a:chExt cx="523400" cy="523400"/>
          </a:xfrm>
        </p:grpSpPr>
        <p:sp>
          <p:nvSpPr>
            <p:cNvPr id="23" name="Oval 22"/>
            <p:cNvSpPr/>
            <p:nvPr/>
          </p:nvSpPr>
          <p:spPr>
            <a:xfrm>
              <a:off x="1330761" y="4353603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444538" y="4467380"/>
              <a:ext cx="295846" cy="295846"/>
              <a:chOff x="3924955" y="4591544"/>
              <a:chExt cx="523400" cy="523400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V="1"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Group 31"/>
          <p:cNvGrpSpPr/>
          <p:nvPr/>
        </p:nvGrpSpPr>
        <p:grpSpPr>
          <a:xfrm>
            <a:off x="6503946" y="2890717"/>
            <a:ext cx="320261" cy="320261"/>
            <a:chOff x="7188444" y="2971024"/>
            <a:chExt cx="523400" cy="523400"/>
          </a:xfrm>
        </p:grpSpPr>
        <p:sp>
          <p:nvSpPr>
            <p:cNvPr id="27" name="Oval 26"/>
            <p:cNvSpPr/>
            <p:nvPr/>
          </p:nvSpPr>
          <p:spPr>
            <a:xfrm>
              <a:off x="7188444" y="2971024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7391583" y="3174163"/>
              <a:ext cx="117122" cy="11712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112" y="4429760"/>
            <a:ext cx="381000" cy="35560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>
            <a:off x="6419850" y="2674702"/>
            <a:ext cx="1438924" cy="2401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 rot="10800000">
            <a:off x="6349553" y="2608836"/>
            <a:ext cx="140594" cy="12321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7861390" y="1501333"/>
            <a:ext cx="0" cy="117384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895" y="1986654"/>
            <a:ext cx="177800" cy="2413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036" y="2855378"/>
            <a:ext cx="381000" cy="3556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560" y="2618313"/>
            <a:ext cx="190500" cy="241300"/>
          </a:xfrm>
          <a:prstGeom prst="rect">
            <a:avLst/>
          </a:prstGeom>
        </p:spPr>
      </p:pic>
      <p:sp>
        <p:nvSpPr>
          <p:cNvPr id="43" name="Circular Arrow 42"/>
          <p:cNvSpPr/>
          <p:nvPr/>
        </p:nvSpPr>
        <p:spPr>
          <a:xfrm rot="5051108" flipV="1">
            <a:off x="5899116" y="2254592"/>
            <a:ext cx="834653" cy="814392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47" y="2285752"/>
            <a:ext cx="203200" cy="215900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 rot="5400000">
            <a:off x="7538306" y="2352091"/>
            <a:ext cx="323084" cy="323084"/>
            <a:chOff x="5889590" y="5020235"/>
            <a:chExt cx="448236" cy="448236"/>
          </a:xfrm>
        </p:grpSpPr>
        <p:cxnSp>
          <p:nvCxnSpPr>
            <p:cNvPr id="46" name="Straight Connector 45"/>
            <p:cNvCxnSpPr/>
            <p:nvPr/>
          </p:nvCxnSpPr>
          <p:spPr>
            <a:xfrm>
              <a:off x="5889590" y="5020235"/>
              <a:ext cx="0" cy="448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16200000">
              <a:off x="6113708" y="5244353"/>
              <a:ext cx="0" cy="448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6063564" y="5247275"/>
              <a:ext cx="68400" cy="6692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16" y="2229812"/>
            <a:ext cx="3048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42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/>
          <p:cNvCxnSpPr/>
          <p:nvPr/>
        </p:nvCxnSpPr>
        <p:spPr>
          <a:xfrm flipV="1">
            <a:off x="2985747" y="905943"/>
            <a:ext cx="1623854" cy="955532"/>
          </a:xfrm>
          <a:prstGeom prst="line">
            <a:avLst/>
          </a:prstGeom>
          <a:ln w="76200" cmpd="sng">
            <a:solidFill>
              <a:srgbClr val="008000"/>
            </a:solidFill>
          </a:ln>
          <a:effectLst>
            <a:glow rad="101600">
              <a:srgbClr val="008000">
                <a:alpha val="75000"/>
              </a:srgb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Freeform 3"/>
          <p:cNvSpPr/>
          <p:nvPr/>
        </p:nvSpPr>
        <p:spPr>
          <a:xfrm>
            <a:off x="1765293" y="1073287"/>
            <a:ext cx="4068784" cy="3489746"/>
          </a:xfrm>
          <a:custGeom>
            <a:avLst/>
            <a:gdLst>
              <a:gd name="connsiteX0" fmla="*/ 1872932 w 4068784"/>
              <a:gd name="connsiteY0" fmla="*/ 0 h 3508369"/>
              <a:gd name="connsiteX1" fmla="*/ 0 w 4068784"/>
              <a:gd name="connsiteY1" fmla="*/ 839426 h 3508369"/>
              <a:gd name="connsiteX2" fmla="*/ 839590 w 4068784"/>
              <a:gd name="connsiteY2" fmla="*/ 1420567 h 3508369"/>
              <a:gd name="connsiteX3" fmla="*/ 861118 w 4068784"/>
              <a:gd name="connsiteY3" fmla="*/ 3508369 h 3508369"/>
              <a:gd name="connsiteX4" fmla="*/ 2045155 w 4068784"/>
              <a:gd name="connsiteY4" fmla="*/ 2841133 h 3508369"/>
              <a:gd name="connsiteX5" fmla="*/ 2303491 w 4068784"/>
              <a:gd name="connsiteY5" fmla="*/ 1958660 h 3508369"/>
              <a:gd name="connsiteX6" fmla="*/ 3961144 w 4068784"/>
              <a:gd name="connsiteY6" fmla="*/ 3293131 h 3508369"/>
              <a:gd name="connsiteX7" fmla="*/ 4068784 w 4068784"/>
              <a:gd name="connsiteY7" fmla="*/ 1657328 h 3508369"/>
              <a:gd name="connsiteX8" fmla="*/ 1786820 w 4068784"/>
              <a:gd name="connsiteY8" fmla="*/ 43047 h 3508369"/>
              <a:gd name="connsiteX0" fmla="*/ 1872932 w 4068784"/>
              <a:gd name="connsiteY0" fmla="*/ 0 h 3508369"/>
              <a:gd name="connsiteX1" fmla="*/ 0 w 4068784"/>
              <a:gd name="connsiteY1" fmla="*/ 839426 h 3508369"/>
              <a:gd name="connsiteX2" fmla="*/ 839590 w 4068784"/>
              <a:gd name="connsiteY2" fmla="*/ 1420567 h 3508369"/>
              <a:gd name="connsiteX3" fmla="*/ 861118 w 4068784"/>
              <a:gd name="connsiteY3" fmla="*/ 3508369 h 3508369"/>
              <a:gd name="connsiteX4" fmla="*/ 2045155 w 4068784"/>
              <a:gd name="connsiteY4" fmla="*/ 2841133 h 3508369"/>
              <a:gd name="connsiteX5" fmla="*/ 2303491 w 4068784"/>
              <a:gd name="connsiteY5" fmla="*/ 1958660 h 3508369"/>
              <a:gd name="connsiteX6" fmla="*/ 3961144 w 4068784"/>
              <a:gd name="connsiteY6" fmla="*/ 3293131 h 3508369"/>
              <a:gd name="connsiteX7" fmla="*/ 4068784 w 4068784"/>
              <a:gd name="connsiteY7" fmla="*/ 1657328 h 3508369"/>
              <a:gd name="connsiteX8" fmla="*/ 1851945 w 4068784"/>
              <a:gd name="connsiteY8" fmla="*/ 18623 h 3508369"/>
              <a:gd name="connsiteX0" fmla="*/ 1872932 w 4068784"/>
              <a:gd name="connsiteY0" fmla="*/ 0 h 3508369"/>
              <a:gd name="connsiteX1" fmla="*/ 0 w 4068784"/>
              <a:gd name="connsiteY1" fmla="*/ 839426 h 3508369"/>
              <a:gd name="connsiteX2" fmla="*/ 839590 w 4068784"/>
              <a:gd name="connsiteY2" fmla="*/ 1420567 h 3508369"/>
              <a:gd name="connsiteX3" fmla="*/ 861118 w 4068784"/>
              <a:gd name="connsiteY3" fmla="*/ 3508369 h 3508369"/>
              <a:gd name="connsiteX4" fmla="*/ 2045155 w 4068784"/>
              <a:gd name="connsiteY4" fmla="*/ 2841133 h 3508369"/>
              <a:gd name="connsiteX5" fmla="*/ 2303491 w 4068784"/>
              <a:gd name="connsiteY5" fmla="*/ 1958660 h 3508369"/>
              <a:gd name="connsiteX6" fmla="*/ 3961144 w 4068784"/>
              <a:gd name="connsiteY6" fmla="*/ 3293131 h 3508369"/>
              <a:gd name="connsiteX7" fmla="*/ 4068784 w 4068784"/>
              <a:gd name="connsiteY7" fmla="*/ 1657328 h 3508369"/>
              <a:gd name="connsiteX8" fmla="*/ 1851945 w 4068784"/>
              <a:gd name="connsiteY8" fmla="*/ 18623 h 3508369"/>
              <a:gd name="connsiteX9" fmla="*/ 1872932 w 4068784"/>
              <a:gd name="connsiteY9" fmla="*/ 0 h 3508369"/>
              <a:gd name="connsiteX0" fmla="*/ 1851945 w 4068784"/>
              <a:gd name="connsiteY0" fmla="*/ 0 h 3489746"/>
              <a:gd name="connsiteX1" fmla="*/ 0 w 4068784"/>
              <a:gd name="connsiteY1" fmla="*/ 820803 h 3489746"/>
              <a:gd name="connsiteX2" fmla="*/ 839590 w 4068784"/>
              <a:gd name="connsiteY2" fmla="*/ 1401944 h 3489746"/>
              <a:gd name="connsiteX3" fmla="*/ 861118 w 4068784"/>
              <a:gd name="connsiteY3" fmla="*/ 3489746 h 3489746"/>
              <a:gd name="connsiteX4" fmla="*/ 2045155 w 4068784"/>
              <a:gd name="connsiteY4" fmla="*/ 2822510 h 3489746"/>
              <a:gd name="connsiteX5" fmla="*/ 2303491 w 4068784"/>
              <a:gd name="connsiteY5" fmla="*/ 1940037 h 3489746"/>
              <a:gd name="connsiteX6" fmla="*/ 3961144 w 4068784"/>
              <a:gd name="connsiteY6" fmla="*/ 3274508 h 3489746"/>
              <a:gd name="connsiteX7" fmla="*/ 4068784 w 4068784"/>
              <a:gd name="connsiteY7" fmla="*/ 1638705 h 3489746"/>
              <a:gd name="connsiteX8" fmla="*/ 1851945 w 4068784"/>
              <a:gd name="connsiteY8" fmla="*/ 0 h 3489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8784" h="3489746">
                <a:moveTo>
                  <a:pt x="1851945" y="0"/>
                </a:moveTo>
                <a:lnTo>
                  <a:pt x="0" y="820803"/>
                </a:lnTo>
                <a:lnTo>
                  <a:pt x="839590" y="1401944"/>
                </a:lnTo>
                <a:lnTo>
                  <a:pt x="861118" y="3489746"/>
                </a:lnTo>
                <a:lnTo>
                  <a:pt x="2045155" y="2822510"/>
                </a:lnTo>
                <a:lnTo>
                  <a:pt x="2303491" y="1940037"/>
                </a:lnTo>
                <a:lnTo>
                  <a:pt x="3961144" y="3274508"/>
                </a:lnTo>
                <a:lnTo>
                  <a:pt x="4068784" y="1638705"/>
                </a:lnTo>
                <a:lnTo>
                  <a:pt x="1851945" y="0"/>
                </a:lnTo>
                <a:close/>
              </a:path>
            </a:pathLst>
          </a:custGeom>
          <a:solidFill>
            <a:srgbClr val="CCFFCC">
              <a:alpha val="45000"/>
            </a:srgb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4064002" y="2226235"/>
            <a:ext cx="323394" cy="363818"/>
          </a:xfrm>
          <a:prstGeom prst="cube">
            <a:avLst/>
          </a:prstGeom>
          <a:solidFill>
            <a:srgbClr val="008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817" y="1515335"/>
            <a:ext cx="215900" cy="2286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924885" y="1902909"/>
            <a:ext cx="1139116" cy="47273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974" y="1743935"/>
            <a:ext cx="393700" cy="3048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035" y="2450353"/>
            <a:ext cx="584200" cy="2794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1301031" y="1910035"/>
            <a:ext cx="1623854" cy="955532"/>
          </a:xfrm>
          <a:prstGeom prst="line">
            <a:avLst/>
          </a:prstGeom>
          <a:ln w="76200" cmpd="sng">
            <a:solidFill>
              <a:srgbClr val="008000"/>
            </a:solidFill>
          </a:ln>
          <a:effectLst>
            <a:glow rad="101600">
              <a:srgbClr val="008000">
                <a:alpha val="75000"/>
              </a:srgb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 rot="10800000">
            <a:off x="2854588" y="1841304"/>
            <a:ext cx="140594" cy="12321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80" y="3305738"/>
            <a:ext cx="190500" cy="241300"/>
          </a:xfrm>
          <a:prstGeom prst="rect">
            <a:avLst/>
          </a:prstGeom>
        </p:spPr>
      </p:pic>
      <p:sp>
        <p:nvSpPr>
          <p:cNvPr id="25" name="Circular Arrow 24"/>
          <p:cNvSpPr/>
          <p:nvPr/>
        </p:nvSpPr>
        <p:spPr>
          <a:xfrm rot="2215990" flipV="1">
            <a:off x="900585" y="2442940"/>
            <a:ext cx="834653" cy="814392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47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237333" y="987717"/>
            <a:ext cx="2840214" cy="28402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3839483" y="2017667"/>
            <a:ext cx="190674" cy="56359"/>
          </a:xfrm>
          <a:prstGeom prst="line">
            <a:avLst/>
          </a:prstGeom>
          <a:ln w="12700" cmpd="sng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736632" y="1743922"/>
            <a:ext cx="190674" cy="108100"/>
          </a:xfrm>
          <a:prstGeom prst="line">
            <a:avLst/>
          </a:prstGeom>
          <a:ln w="12700" cmpd="sng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428252" y="1178636"/>
            <a:ext cx="2458377" cy="24583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629647" y="1990230"/>
            <a:ext cx="1171072" cy="414178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Freeform 23"/>
          <p:cNvSpPr/>
          <p:nvPr/>
        </p:nvSpPr>
        <p:spPr>
          <a:xfrm>
            <a:off x="3758252" y="1753782"/>
            <a:ext cx="272149" cy="319655"/>
          </a:xfrm>
          <a:custGeom>
            <a:avLst/>
            <a:gdLst>
              <a:gd name="connsiteX0" fmla="*/ 164154 w 272149"/>
              <a:gd name="connsiteY0" fmla="*/ 0 h 319655"/>
              <a:gd name="connsiteX1" fmla="*/ 215992 w 272149"/>
              <a:gd name="connsiteY1" fmla="*/ 120950 h 319655"/>
              <a:gd name="connsiteX2" fmla="*/ 272149 w 272149"/>
              <a:gd name="connsiteY2" fmla="*/ 263499 h 319655"/>
              <a:gd name="connsiteX3" fmla="*/ 82077 w 272149"/>
              <a:gd name="connsiteY3" fmla="*/ 319655 h 319655"/>
              <a:gd name="connsiteX4" fmla="*/ 60478 w 272149"/>
              <a:gd name="connsiteY4" fmla="*/ 224622 h 319655"/>
              <a:gd name="connsiteX5" fmla="*/ 17279 w 272149"/>
              <a:gd name="connsiteY5" fmla="*/ 146868 h 319655"/>
              <a:gd name="connsiteX6" fmla="*/ 0 w 272149"/>
              <a:gd name="connsiteY6" fmla="*/ 86393 h 319655"/>
              <a:gd name="connsiteX7" fmla="*/ 164154 w 272149"/>
              <a:gd name="connsiteY7" fmla="*/ 0 h 31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2149" h="319655">
                <a:moveTo>
                  <a:pt x="164154" y="0"/>
                </a:moveTo>
                <a:lnTo>
                  <a:pt x="215992" y="120950"/>
                </a:lnTo>
                <a:lnTo>
                  <a:pt x="272149" y="263499"/>
                </a:lnTo>
                <a:lnTo>
                  <a:pt x="82077" y="319655"/>
                </a:lnTo>
                <a:lnTo>
                  <a:pt x="60478" y="224622"/>
                </a:lnTo>
                <a:lnTo>
                  <a:pt x="17279" y="146868"/>
                </a:lnTo>
                <a:lnTo>
                  <a:pt x="0" y="86393"/>
                </a:lnTo>
                <a:lnTo>
                  <a:pt x="164154" y="0"/>
                </a:lnTo>
                <a:close/>
              </a:path>
            </a:pathLst>
          </a:cu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3878785" y="2118177"/>
            <a:ext cx="190918" cy="59766"/>
          </a:xfrm>
          <a:prstGeom prst="straightConnector1">
            <a:avLst/>
          </a:prstGeom>
          <a:ln>
            <a:solidFill>
              <a:srgbClr val="0D0D0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335" y="2017667"/>
            <a:ext cx="304800" cy="2286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020" y="1885843"/>
            <a:ext cx="355600" cy="2921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483" y="976351"/>
            <a:ext cx="381000" cy="241300"/>
          </a:xfrm>
          <a:prstGeom prst="rect">
            <a:avLst/>
          </a:prstGeom>
        </p:spPr>
      </p:pic>
      <p:sp>
        <p:nvSpPr>
          <p:cNvPr id="30" name="Punched Tape 29"/>
          <p:cNvSpPr/>
          <p:nvPr/>
        </p:nvSpPr>
        <p:spPr>
          <a:xfrm rot="3998637">
            <a:off x="-399239" y="1593284"/>
            <a:ext cx="3654980" cy="3326210"/>
          </a:xfrm>
          <a:prstGeom prst="flowChartPunchedTap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2645335" y="1636819"/>
            <a:ext cx="2876211" cy="764098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2629647" y="1039142"/>
            <a:ext cx="2749276" cy="1365267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Freeform 37"/>
          <p:cNvSpPr/>
          <p:nvPr/>
        </p:nvSpPr>
        <p:spPr>
          <a:xfrm rot="21120743">
            <a:off x="4936314" y="1280345"/>
            <a:ext cx="110262" cy="501280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  <a:ln>
            <a:solidFill>
              <a:schemeClr val="tx1"/>
            </a:solidFill>
            <a:headEnd type="triangle" w="lg" len="lg"/>
            <a:tailEnd type="non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>
            <a:endCxn id="24" idx="1"/>
          </p:cNvCxnSpPr>
          <p:nvPr/>
        </p:nvCxnSpPr>
        <p:spPr>
          <a:xfrm flipH="1">
            <a:off x="3974244" y="1275115"/>
            <a:ext cx="95459" cy="5996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13" y="1933737"/>
            <a:ext cx="1270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27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l="38313" b="39260"/>
          <a:stretch/>
        </p:blipFill>
        <p:spPr>
          <a:xfrm>
            <a:off x="1001058" y="1467224"/>
            <a:ext cx="3830918" cy="274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431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1379117" y="1283447"/>
            <a:ext cx="4512235" cy="1494118"/>
          </a:xfrm>
          <a:prstGeom prst="rtTriangl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767587" y="1066800"/>
            <a:ext cx="403412" cy="40341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841234" y="1285743"/>
            <a:ext cx="1090706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841234" y="2777565"/>
            <a:ext cx="1090706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34" y="2085041"/>
            <a:ext cx="165100" cy="2286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631" y="1019736"/>
            <a:ext cx="1905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334" y="863600"/>
            <a:ext cx="228600" cy="2286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999" y="749300"/>
            <a:ext cx="254000" cy="1397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2057222" y="1320503"/>
            <a:ext cx="681542" cy="23733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154999" y="1283447"/>
            <a:ext cx="14941" cy="1494118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1786262" y="4602912"/>
            <a:ext cx="848660" cy="8486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1006334" y="5451572"/>
            <a:ext cx="37196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ircular Arrow 23"/>
          <p:cNvSpPr/>
          <p:nvPr/>
        </p:nvSpPr>
        <p:spPr>
          <a:xfrm rot="19800000">
            <a:off x="1434476" y="4218784"/>
            <a:ext cx="1424785" cy="1390199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334" y="4133014"/>
            <a:ext cx="190500" cy="2413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119" y="4602912"/>
            <a:ext cx="190500" cy="24130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2209360" y="5052338"/>
            <a:ext cx="1400521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999" y="4729912"/>
            <a:ext cx="228600" cy="228600"/>
          </a:xfrm>
          <a:prstGeom prst="rect">
            <a:avLst/>
          </a:prstGeom>
        </p:spPr>
      </p:pic>
      <p:cxnSp>
        <p:nvCxnSpPr>
          <p:cNvPr id="31" name="Straight Arrow Connector 30"/>
          <p:cNvCxnSpPr>
            <a:endCxn id="20" idx="0"/>
          </p:cNvCxnSpPr>
          <p:nvPr/>
        </p:nvCxnSpPr>
        <p:spPr>
          <a:xfrm flipV="1">
            <a:off x="2210592" y="4602912"/>
            <a:ext cx="0" cy="44942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5571190" y="3645649"/>
            <a:ext cx="848660" cy="8486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5994288" y="4095075"/>
            <a:ext cx="1400521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5556249" y="5904999"/>
            <a:ext cx="848660" cy="8486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ircular Arrow 36"/>
          <p:cNvSpPr/>
          <p:nvPr/>
        </p:nvSpPr>
        <p:spPr>
          <a:xfrm rot="19800000">
            <a:off x="5204463" y="5520871"/>
            <a:ext cx="1424785" cy="1390199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382293" y="4636974"/>
            <a:ext cx="4401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=</a:t>
            </a:r>
            <a:endParaRPr lang="en-US" sz="40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5774215" y="4624158"/>
            <a:ext cx="4401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+</a:t>
            </a:r>
            <a:endParaRPr lang="en-US" sz="40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182368" y="3645649"/>
            <a:ext cx="1513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Rollbewegung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382767" y="3140637"/>
            <a:ext cx="123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Translation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400585" y="5183094"/>
            <a:ext cx="99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Rotation</a:t>
            </a:r>
            <a:endParaRPr lang="en-US" dirty="0"/>
          </a:p>
        </p:txBody>
      </p:sp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267" y="5663699"/>
            <a:ext cx="190500" cy="2413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106" y="3773681"/>
            <a:ext cx="190500" cy="2413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599" y="5205160"/>
            <a:ext cx="2540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1248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506" y="-217252"/>
            <a:ext cx="3552890" cy="355289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63285" y="5240452"/>
            <a:ext cx="980720" cy="16075"/>
          </a:xfrm>
          <a:prstGeom prst="line">
            <a:avLst/>
          </a:pr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63285" y="5240452"/>
            <a:ext cx="13509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244004" y="4484382"/>
            <a:ext cx="1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65220" y="3858002"/>
            <a:ext cx="231736" cy="289350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ircular Arrow 15"/>
          <p:cNvSpPr/>
          <p:nvPr/>
        </p:nvSpPr>
        <p:spPr>
          <a:xfrm rot="20426399" flipV="1">
            <a:off x="2823324" y="4783435"/>
            <a:ext cx="1120749" cy="1093543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6716228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706" y="5593511"/>
            <a:ext cx="190500" cy="2413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 rot="19870370">
            <a:off x="2921047" y="3893659"/>
            <a:ext cx="980720" cy="2893501"/>
            <a:chOff x="5842980" y="964501"/>
            <a:chExt cx="980720" cy="2893501"/>
          </a:xfrm>
        </p:grpSpPr>
        <p:cxnSp>
          <p:nvCxnSpPr>
            <p:cNvPr id="18" name="Straight Connector 17"/>
            <p:cNvCxnSpPr/>
            <p:nvPr/>
          </p:nvCxnSpPr>
          <p:spPr>
            <a:xfrm flipV="1">
              <a:off x="5842980" y="2346951"/>
              <a:ext cx="980720" cy="16075"/>
            </a:xfrm>
            <a:prstGeom prst="line">
              <a:avLst/>
            </a:prstGeom>
            <a:ln w="762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6244915" y="964501"/>
              <a:ext cx="231736" cy="2893501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Circular Arrow 20"/>
          <p:cNvSpPr/>
          <p:nvPr/>
        </p:nvSpPr>
        <p:spPr>
          <a:xfrm rot="18063649" flipV="1">
            <a:off x="4811597" y="4740405"/>
            <a:ext cx="1120749" cy="1093543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6716228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560" y="5862043"/>
            <a:ext cx="190500" cy="2413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 rot="17507620">
            <a:off x="4930848" y="3850629"/>
            <a:ext cx="980720" cy="2893501"/>
            <a:chOff x="5842980" y="964501"/>
            <a:chExt cx="980720" cy="2893501"/>
          </a:xfrm>
        </p:grpSpPr>
        <p:cxnSp>
          <p:nvCxnSpPr>
            <p:cNvPr id="24" name="Straight Connector 23"/>
            <p:cNvCxnSpPr/>
            <p:nvPr/>
          </p:nvCxnSpPr>
          <p:spPr>
            <a:xfrm flipV="1">
              <a:off x="5842980" y="2346951"/>
              <a:ext cx="980720" cy="16075"/>
            </a:xfrm>
            <a:prstGeom prst="line">
              <a:avLst/>
            </a:prstGeom>
            <a:ln w="762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6244915" y="964501"/>
              <a:ext cx="231736" cy="2893501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Circular Arrow 25"/>
          <p:cNvSpPr/>
          <p:nvPr/>
        </p:nvSpPr>
        <p:spPr>
          <a:xfrm rot="13303331" flipV="1">
            <a:off x="7475833" y="4719133"/>
            <a:ext cx="1120749" cy="1093543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6716228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087" y="5741393"/>
            <a:ext cx="190500" cy="24130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 rot="12747302">
            <a:off x="7595084" y="3829357"/>
            <a:ext cx="980720" cy="2893501"/>
            <a:chOff x="5842980" y="964501"/>
            <a:chExt cx="980720" cy="2893501"/>
          </a:xfrm>
        </p:grpSpPr>
        <p:cxnSp>
          <p:nvCxnSpPr>
            <p:cNvPr id="29" name="Straight Connector 28"/>
            <p:cNvCxnSpPr/>
            <p:nvPr/>
          </p:nvCxnSpPr>
          <p:spPr>
            <a:xfrm flipV="1">
              <a:off x="5842980" y="2346951"/>
              <a:ext cx="980720" cy="16075"/>
            </a:xfrm>
            <a:prstGeom prst="line">
              <a:avLst/>
            </a:prstGeom>
            <a:ln w="762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6244915" y="964501"/>
              <a:ext cx="231736" cy="2893501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812206" y="3593122"/>
            <a:ext cx="320261" cy="320261"/>
            <a:chOff x="7188444" y="2971024"/>
            <a:chExt cx="523400" cy="523400"/>
          </a:xfrm>
        </p:grpSpPr>
        <p:sp>
          <p:nvSpPr>
            <p:cNvPr id="38" name="Oval 37"/>
            <p:cNvSpPr/>
            <p:nvPr/>
          </p:nvSpPr>
          <p:spPr>
            <a:xfrm>
              <a:off x="7188444" y="2971024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7391583" y="3174163"/>
              <a:ext cx="117122" cy="11712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0" name="Straight Arrow Connector 39"/>
          <p:cNvCxnSpPr/>
          <p:nvPr/>
        </p:nvCxnSpPr>
        <p:spPr>
          <a:xfrm flipV="1">
            <a:off x="4777951" y="320030"/>
            <a:ext cx="1" cy="1239163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777951" y="1559193"/>
            <a:ext cx="1257970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4117183" y="1559192"/>
            <a:ext cx="660768" cy="729076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065" y="2412150"/>
            <a:ext cx="241300" cy="2159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4317" y="320030"/>
            <a:ext cx="215900" cy="2159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403" y="1559192"/>
            <a:ext cx="215900" cy="304800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 flipV="1">
            <a:off x="232996" y="3319712"/>
            <a:ext cx="1257970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257419" y="3295288"/>
            <a:ext cx="0" cy="106885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44" y="4404737"/>
            <a:ext cx="241300" cy="2159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4589" y="3319711"/>
            <a:ext cx="215900" cy="304800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1027606" y="5433380"/>
            <a:ext cx="320261" cy="320261"/>
            <a:chOff x="7188444" y="2971024"/>
            <a:chExt cx="523400" cy="523400"/>
          </a:xfrm>
        </p:grpSpPr>
        <p:sp>
          <p:nvSpPr>
            <p:cNvPr id="54" name="Oval 53"/>
            <p:cNvSpPr/>
            <p:nvPr/>
          </p:nvSpPr>
          <p:spPr>
            <a:xfrm>
              <a:off x="7188444" y="2971024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7391583" y="3174163"/>
              <a:ext cx="117122" cy="11712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244" y="3387165"/>
            <a:ext cx="292100" cy="457200"/>
          </a:xfrm>
          <a:prstGeom prst="rect">
            <a:avLst/>
          </a:prstGeom>
        </p:spPr>
      </p:pic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21" y="5400743"/>
            <a:ext cx="4699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152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Arrow Connector 26"/>
          <p:cNvCxnSpPr/>
          <p:nvPr/>
        </p:nvCxnSpPr>
        <p:spPr>
          <a:xfrm flipH="1">
            <a:off x="2460288" y="1388886"/>
            <a:ext cx="345204" cy="583347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8658527" y="6029383"/>
            <a:ext cx="409623" cy="409623"/>
            <a:chOff x="1330761" y="4353603"/>
            <a:chExt cx="523400" cy="523400"/>
          </a:xfrm>
        </p:grpSpPr>
        <p:sp>
          <p:nvSpPr>
            <p:cNvPr id="5" name="Oval 4"/>
            <p:cNvSpPr/>
            <p:nvPr/>
          </p:nvSpPr>
          <p:spPr>
            <a:xfrm>
              <a:off x="1330761" y="4353603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44538" y="4467380"/>
              <a:ext cx="295846" cy="295846"/>
              <a:chOff x="3924955" y="4591544"/>
              <a:chExt cx="523400" cy="523400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V="1"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Can 19"/>
          <p:cNvSpPr/>
          <p:nvPr/>
        </p:nvSpPr>
        <p:spPr>
          <a:xfrm rot="5400000">
            <a:off x="967496" y="2171070"/>
            <a:ext cx="2311435" cy="913959"/>
          </a:xfrm>
          <a:prstGeom prst="can">
            <a:avLst>
              <a:gd name="adj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397328" y="2628048"/>
            <a:ext cx="1538941" cy="3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1187093" y="2932848"/>
            <a:ext cx="704739" cy="119091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0" idx="3"/>
          </p:cNvCxnSpPr>
          <p:nvPr/>
        </p:nvCxnSpPr>
        <p:spPr>
          <a:xfrm flipV="1">
            <a:off x="634269" y="2628050"/>
            <a:ext cx="1031965" cy="2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050456" y="493058"/>
            <a:ext cx="0" cy="109070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2050456" y="3783767"/>
            <a:ext cx="0" cy="885350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678425" y="2628048"/>
            <a:ext cx="493727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3064944" y="1820250"/>
            <a:ext cx="452658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390842" y="2628052"/>
            <a:ext cx="1096878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Circular Arrow 47"/>
          <p:cNvSpPr/>
          <p:nvPr/>
        </p:nvSpPr>
        <p:spPr>
          <a:xfrm rot="16671758" flipH="1">
            <a:off x="804824" y="1860242"/>
            <a:ext cx="2174017" cy="877586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2640669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67" y="2749948"/>
            <a:ext cx="203200" cy="3048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43" y="1941230"/>
            <a:ext cx="190500" cy="241300"/>
          </a:xfrm>
          <a:prstGeom prst="rect">
            <a:avLst/>
          </a:prstGeom>
        </p:spPr>
      </p:pic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43" y="4133848"/>
            <a:ext cx="165100" cy="139700"/>
          </a:xfrm>
          <a:prstGeom prst="rect">
            <a:avLst/>
          </a:prstGeom>
        </p:spPr>
      </p:pic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283" y="2749948"/>
            <a:ext cx="152400" cy="2032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096" y="799595"/>
            <a:ext cx="139700" cy="139700"/>
          </a:xfrm>
          <a:prstGeom prst="rect">
            <a:avLst/>
          </a:prstGeom>
        </p:spPr>
      </p:pic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11" y="3140789"/>
            <a:ext cx="228600" cy="304800"/>
          </a:xfrm>
          <a:prstGeom prst="rect">
            <a:avLst/>
          </a:prstGeom>
        </p:spPr>
      </p:pic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077" y="1515450"/>
            <a:ext cx="228600" cy="304800"/>
          </a:xfrm>
          <a:prstGeom prst="rect">
            <a:avLst/>
          </a:prstGeom>
        </p:spPr>
      </p:pic>
      <p:pic>
        <p:nvPicPr>
          <p:cNvPr id="58" name="Picture 5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092" y="857419"/>
            <a:ext cx="317500" cy="304800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 flipV="1">
            <a:off x="2050456" y="979263"/>
            <a:ext cx="0" cy="543155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6927402" y="1388886"/>
            <a:ext cx="414650" cy="700701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Can 62"/>
          <p:cNvSpPr/>
          <p:nvPr/>
        </p:nvSpPr>
        <p:spPr>
          <a:xfrm rot="5400000">
            <a:off x="5504056" y="2171070"/>
            <a:ext cx="2311435" cy="913959"/>
          </a:xfrm>
          <a:prstGeom prst="can">
            <a:avLst>
              <a:gd name="adj" fmla="val 50000"/>
            </a:avLst>
          </a:prstGeom>
          <a:scene3d>
            <a:camera prst="orthographicFront">
              <a:rot lat="0" lon="0" rev="144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/>
          <p:cNvCxnSpPr/>
          <p:nvPr/>
        </p:nvCxnSpPr>
        <p:spPr>
          <a:xfrm flipV="1">
            <a:off x="6933888" y="2628048"/>
            <a:ext cx="1538941" cy="3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5723653" y="2932848"/>
            <a:ext cx="704739" cy="119091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63" idx="3"/>
          </p:cNvCxnSpPr>
          <p:nvPr/>
        </p:nvCxnSpPr>
        <p:spPr>
          <a:xfrm flipV="1">
            <a:off x="5170829" y="2628050"/>
            <a:ext cx="1031965" cy="2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6587016" y="493059"/>
            <a:ext cx="0" cy="1448171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6587016" y="3445589"/>
            <a:ext cx="0" cy="1223528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6927402" y="1820250"/>
            <a:ext cx="1096878" cy="80780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2" name="Circular Arrow 71"/>
          <p:cNvSpPr/>
          <p:nvPr/>
        </p:nvSpPr>
        <p:spPr>
          <a:xfrm rot="14794186" flipH="1">
            <a:off x="5592609" y="2021829"/>
            <a:ext cx="2174017" cy="877586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2640669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3" name="Picture 7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527" y="1758471"/>
            <a:ext cx="203200" cy="304800"/>
          </a:xfrm>
          <a:prstGeom prst="rect">
            <a:avLst/>
          </a:prstGeom>
        </p:spPr>
      </p:pic>
      <p:pic>
        <p:nvPicPr>
          <p:cNvPr id="74" name="Picture 7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403" y="1941230"/>
            <a:ext cx="190500" cy="241300"/>
          </a:xfrm>
          <a:prstGeom prst="rect">
            <a:avLst/>
          </a:prstGeom>
        </p:spPr>
      </p:pic>
      <p:pic>
        <p:nvPicPr>
          <p:cNvPr id="75" name="Picture 7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303" y="4133848"/>
            <a:ext cx="165100" cy="139700"/>
          </a:xfrm>
          <a:prstGeom prst="rect">
            <a:avLst/>
          </a:prstGeom>
        </p:spPr>
      </p:pic>
      <p:pic>
        <p:nvPicPr>
          <p:cNvPr id="76" name="Picture 7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843" y="2749948"/>
            <a:ext cx="152400" cy="203200"/>
          </a:xfrm>
          <a:prstGeom prst="rect">
            <a:avLst/>
          </a:prstGeom>
        </p:spPr>
      </p:pic>
      <p:pic>
        <p:nvPicPr>
          <p:cNvPr id="77" name="Picture 7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656" y="799595"/>
            <a:ext cx="139700" cy="139700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 flipV="1">
            <a:off x="8024280" y="1820250"/>
            <a:ext cx="0" cy="83922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8" name="Picture 87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793" y="2058894"/>
            <a:ext cx="4445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97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Arrow Connector 52"/>
          <p:cNvCxnSpPr/>
          <p:nvPr/>
        </p:nvCxnSpPr>
        <p:spPr>
          <a:xfrm flipH="1">
            <a:off x="6425301" y="1667850"/>
            <a:ext cx="414650" cy="700701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475202" y="1394987"/>
            <a:ext cx="372384" cy="543156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Can 4"/>
          <p:cNvSpPr/>
          <p:nvPr/>
        </p:nvSpPr>
        <p:spPr>
          <a:xfrm rot="5400000">
            <a:off x="967496" y="2171070"/>
            <a:ext cx="2311435" cy="913959"/>
          </a:xfrm>
          <a:prstGeom prst="can">
            <a:avLst>
              <a:gd name="adj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97328" y="2628048"/>
            <a:ext cx="1538941" cy="3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187093" y="2932848"/>
            <a:ext cx="704739" cy="119091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5" idx="3"/>
          </p:cNvCxnSpPr>
          <p:nvPr/>
        </p:nvCxnSpPr>
        <p:spPr>
          <a:xfrm flipV="1">
            <a:off x="634269" y="2628050"/>
            <a:ext cx="1031965" cy="2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050456" y="493058"/>
            <a:ext cx="0" cy="109070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050456" y="3783767"/>
            <a:ext cx="0" cy="885350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094857" y="2606753"/>
            <a:ext cx="1" cy="94289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091843" y="1825692"/>
            <a:ext cx="0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390842" y="2628052"/>
            <a:ext cx="1096878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Circular Arrow 13"/>
          <p:cNvSpPr/>
          <p:nvPr/>
        </p:nvSpPr>
        <p:spPr>
          <a:xfrm rot="16671758" flipH="1">
            <a:off x="804824" y="1860242"/>
            <a:ext cx="2174017" cy="877586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2640669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67" y="2749948"/>
            <a:ext cx="203200" cy="3048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102" y="1897525"/>
            <a:ext cx="190500" cy="2413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43" y="4133848"/>
            <a:ext cx="165100" cy="1397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283" y="2749948"/>
            <a:ext cx="152400" cy="2032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096" y="799595"/>
            <a:ext cx="139700" cy="1397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43" y="1986425"/>
            <a:ext cx="228600" cy="3048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120" y="2988389"/>
            <a:ext cx="228600" cy="3048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221" y="1073247"/>
            <a:ext cx="317500" cy="304800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 flipV="1">
            <a:off x="6389500" y="2620961"/>
            <a:ext cx="1538941" cy="3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5352414" y="2700268"/>
            <a:ext cx="812971" cy="137381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0" idx="3"/>
          </p:cNvCxnSpPr>
          <p:nvPr/>
        </p:nvCxnSpPr>
        <p:spPr>
          <a:xfrm flipV="1">
            <a:off x="4798761" y="2620967"/>
            <a:ext cx="1257562" cy="2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251914" y="485971"/>
            <a:ext cx="0" cy="109070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251914" y="3776680"/>
            <a:ext cx="0" cy="885350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469" y="1834025"/>
            <a:ext cx="203200" cy="3048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900" y="2018175"/>
            <a:ext cx="190500" cy="2413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201" y="4126761"/>
            <a:ext cx="165100" cy="139700"/>
          </a:xfrm>
          <a:prstGeom prst="rect">
            <a:avLst/>
          </a:prstGeom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41" y="2742861"/>
            <a:ext cx="152400" cy="2032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554" y="792508"/>
            <a:ext cx="139700" cy="139700"/>
          </a:xfrm>
          <a:prstGeom prst="rect">
            <a:avLst/>
          </a:prstGeom>
        </p:spPr>
      </p:pic>
      <p:sp>
        <p:nvSpPr>
          <p:cNvPr id="30" name="Can 29"/>
          <p:cNvSpPr/>
          <p:nvPr/>
        </p:nvSpPr>
        <p:spPr>
          <a:xfrm rot="5400000">
            <a:off x="5096196" y="2425375"/>
            <a:ext cx="2311435" cy="391182"/>
          </a:xfrm>
          <a:prstGeom prst="can">
            <a:avLst>
              <a:gd name="adj" fmla="val 19444"/>
            </a:avLst>
          </a:prstGeom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6425301" y="2074607"/>
            <a:ext cx="938053" cy="524331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6993669" y="2093630"/>
            <a:ext cx="302629" cy="553445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9" name="Picture 5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613" y="2138825"/>
            <a:ext cx="444500" cy="304800"/>
          </a:xfrm>
          <a:prstGeom prst="rect">
            <a:avLst/>
          </a:prstGeom>
        </p:spPr>
      </p:pic>
      <p:sp>
        <p:nvSpPr>
          <p:cNvPr id="39" name="Circular Arrow 38"/>
          <p:cNvSpPr/>
          <p:nvPr/>
        </p:nvSpPr>
        <p:spPr>
          <a:xfrm rot="16671758" flipH="1">
            <a:off x="5389484" y="2078997"/>
            <a:ext cx="2174017" cy="668753"/>
          </a:xfrm>
          <a:prstGeom prst="circularArrow">
            <a:avLst>
              <a:gd name="adj1" fmla="val 3527"/>
              <a:gd name="adj2" fmla="val 601193"/>
              <a:gd name="adj3" fmla="val 20457683"/>
              <a:gd name="adj4" fmla="val 12640673"/>
              <a:gd name="adj5" fmla="val 1232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0767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331882" y="851647"/>
            <a:ext cx="0" cy="32571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331882" y="4108824"/>
            <a:ext cx="926353" cy="45719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722" y="2964189"/>
            <a:ext cx="190500" cy="241300"/>
          </a:xfrm>
          <a:prstGeom prst="rect">
            <a:avLst/>
          </a:prstGeom>
        </p:spPr>
      </p:pic>
      <p:sp>
        <p:nvSpPr>
          <p:cNvPr id="9" name="Circular Arrow 8"/>
          <p:cNvSpPr/>
          <p:nvPr/>
        </p:nvSpPr>
        <p:spPr>
          <a:xfrm rot="10046637" flipV="1">
            <a:off x="3668171" y="2284476"/>
            <a:ext cx="2364201" cy="2721328"/>
          </a:xfrm>
          <a:prstGeom prst="circularArrow">
            <a:avLst>
              <a:gd name="adj1" fmla="val 1611"/>
              <a:gd name="adj2" fmla="val 651999"/>
              <a:gd name="adj3" fmla="val 20462226"/>
              <a:gd name="adj4" fmla="val 18327692"/>
              <a:gd name="adj5" fmla="val 404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Donut 10"/>
          <p:cNvSpPr/>
          <p:nvPr/>
        </p:nvSpPr>
        <p:spPr>
          <a:xfrm>
            <a:off x="3889372" y="2843539"/>
            <a:ext cx="797489" cy="2562243"/>
          </a:xfrm>
          <a:prstGeom prst="donut">
            <a:avLst>
              <a:gd name="adj" fmla="val 2244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Straight Connector 12"/>
          <p:cNvCxnSpPr>
            <a:stCxn id="6" idx="3"/>
          </p:cNvCxnSpPr>
          <p:nvPr/>
        </p:nvCxnSpPr>
        <p:spPr>
          <a:xfrm flipV="1">
            <a:off x="4258235" y="3365080"/>
            <a:ext cx="311836" cy="7666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504" y="3217789"/>
            <a:ext cx="228600" cy="2286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72" y="4225255"/>
            <a:ext cx="228600" cy="2159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772" y="1767427"/>
            <a:ext cx="317500" cy="3048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155" y="3645141"/>
            <a:ext cx="203200" cy="30480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4263026" y="4131684"/>
            <a:ext cx="1096878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4739362" y="1956125"/>
            <a:ext cx="320579" cy="320579"/>
            <a:chOff x="1330761" y="4353603"/>
            <a:chExt cx="523400" cy="523400"/>
          </a:xfrm>
        </p:grpSpPr>
        <p:sp>
          <p:nvSpPr>
            <p:cNvPr id="23" name="Oval 22"/>
            <p:cNvSpPr/>
            <p:nvPr/>
          </p:nvSpPr>
          <p:spPr>
            <a:xfrm>
              <a:off x="1330761" y="4353603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444538" y="4467380"/>
              <a:ext cx="295846" cy="295846"/>
              <a:chOff x="3924955" y="4591544"/>
              <a:chExt cx="523400" cy="523400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V="1"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" name="Rectangle 26"/>
          <p:cNvSpPr/>
          <p:nvPr/>
        </p:nvSpPr>
        <p:spPr>
          <a:xfrm>
            <a:off x="2848348" y="638061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472" y="3880091"/>
            <a:ext cx="127000" cy="139700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3271667" y="4067197"/>
            <a:ext cx="128974" cy="128974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198539" y="4067197"/>
            <a:ext cx="128974" cy="128974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4258235" y="4196171"/>
            <a:ext cx="4791" cy="787081"/>
          </a:xfrm>
          <a:prstGeom prst="straightConnector1">
            <a:avLst/>
          </a:prstGeom>
          <a:ln w="57150" cmpd="sng">
            <a:solidFill>
              <a:srgbClr val="008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26" y="4225255"/>
            <a:ext cx="215900" cy="2921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050" y="4320505"/>
            <a:ext cx="1231900" cy="3937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172" y="4912745"/>
            <a:ext cx="10287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28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119384" y="2379102"/>
            <a:ext cx="1748418" cy="1748418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535754" y="2710517"/>
            <a:ext cx="1105418" cy="1105418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93593" y="3263226"/>
            <a:ext cx="4099727" cy="1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800" y="3392002"/>
            <a:ext cx="241300" cy="2794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717" y="2770017"/>
            <a:ext cx="1778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508" y="2916067"/>
            <a:ext cx="368300" cy="1905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320" y="3449952"/>
            <a:ext cx="381000" cy="1905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1993593" y="3263226"/>
            <a:ext cx="78294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3259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4555383" y="2796435"/>
            <a:ext cx="970337" cy="13887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4559763" y="1564977"/>
            <a:ext cx="2" cy="25971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559763" y="4162141"/>
            <a:ext cx="263658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174859" y="4162140"/>
            <a:ext cx="1384906" cy="15280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83" y="5690211"/>
            <a:ext cx="241300" cy="215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226" y="1457027"/>
            <a:ext cx="215900" cy="215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903" y="4350434"/>
            <a:ext cx="215900" cy="3048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872" y="3517938"/>
            <a:ext cx="254000" cy="2794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226" y="4084062"/>
            <a:ext cx="266700" cy="2794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268" y="3760905"/>
            <a:ext cx="266700" cy="3175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841" y="3523327"/>
            <a:ext cx="241300" cy="2794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4559763" y="3523327"/>
            <a:ext cx="1" cy="6618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559764" y="4162140"/>
            <a:ext cx="568854" cy="70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239841" y="4185178"/>
            <a:ext cx="319923" cy="3529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4586777" y="4102888"/>
            <a:ext cx="938944" cy="869886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525721" y="4158562"/>
            <a:ext cx="728279" cy="803567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835158" y="4972773"/>
            <a:ext cx="1690562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525720" y="2796437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4614780" y="2003089"/>
            <a:ext cx="849960" cy="787447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481" y="4809601"/>
            <a:ext cx="355600" cy="2794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987" y="3715210"/>
            <a:ext cx="355600" cy="3175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41" y="1810108"/>
            <a:ext cx="342900" cy="279400"/>
          </a:xfrm>
          <a:prstGeom prst="rect">
            <a:avLst/>
          </a:prstGeom>
        </p:spPr>
      </p:pic>
      <p:sp>
        <p:nvSpPr>
          <p:cNvPr id="38" name="Freeform 37"/>
          <p:cNvSpPr/>
          <p:nvPr/>
        </p:nvSpPr>
        <p:spPr>
          <a:xfrm>
            <a:off x="4541531" y="2927086"/>
            <a:ext cx="654288" cy="305490"/>
          </a:xfrm>
          <a:custGeom>
            <a:avLst/>
            <a:gdLst>
              <a:gd name="connsiteX0" fmla="*/ 0 w 654288"/>
              <a:gd name="connsiteY0" fmla="*/ 36109 h 305490"/>
              <a:gd name="connsiteX1" fmla="*/ 384875 w 654288"/>
              <a:gd name="connsiteY1" fmla="*/ 23281 h 305490"/>
              <a:gd name="connsiteX2" fmla="*/ 654288 w 654288"/>
              <a:gd name="connsiteY2" fmla="*/ 305490 h 30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288" h="305490">
                <a:moveTo>
                  <a:pt x="0" y="36109"/>
                </a:moveTo>
                <a:cubicBezTo>
                  <a:pt x="137913" y="7246"/>
                  <a:pt x="275827" y="-21616"/>
                  <a:pt x="384875" y="23281"/>
                </a:cubicBezTo>
                <a:cubicBezTo>
                  <a:pt x="493923" y="68178"/>
                  <a:pt x="654288" y="305490"/>
                  <a:pt x="654288" y="305490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4207972" y="4515344"/>
            <a:ext cx="782580" cy="181394"/>
          </a:xfrm>
          <a:custGeom>
            <a:avLst/>
            <a:gdLst>
              <a:gd name="connsiteX0" fmla="*/ 0 w 782580"/>
              <a:gd name="connsiteY0" fmla="*/ 76966 h 181394"/>
              <a:gd name="connsiteX1" fmla="*/ 397705 w 782580"/>
              <a:gd name="connsiteY1" fmla="*/ 179588 h 181394"/>
              <a:gd name="connsiteX2" fmla="*/ 782580 w 782580"/>
              <a:gd name="connsiteY2" fmla="*/ 0 h 181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2580" h="181394">
                <a:moveTo>
                  <a:pt x="0" y="76966"/>
                </a:moveTo>
                <a:cubicBezTo>
                  <a:pt x="133637" y="134691"/>
                  <a:pt x="267275" y="192416"/>
                  <a:pt x="397705" y="179588"/>
                </a:cubicBezTo>
                <a:cubicBezTo>
                  <a:pt x="528135" y="166760"/>
                  <a:pt x="782580" y="0"/>
                  <a:pt x="782580" y="0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383" y="4413744"/>
            <a:ext cx="177800" cy="2032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226" y="3034908"/>
            <a:ext cx="139700" cy="241300"/>
          </a:xfrm>
          <a:prstGeom prst="rect">
            <a:avLst/>
          </a:prstGeom>
        </p:spPr>
      </p:pic>
      <p:cxnSp>
        <p:nvCxnSpPr>
          <p:cNvPr id="42" name="Straight Arrow Connector 41"/>
          <p:cNvCxnSpPr/>
          <p:nvPr/>
        </p:nvCxnSpPr>
        <p:spPr>
          <a:xfrm flipV="1">
            <a:off x="1237269" y="1810108"/>
            <a:ext cx="970337" cy="13887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237269" y="3198854"/>
            <a:ext cx="970337" cy="45147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738" y="2946008"/>
            <a:ext cx="139700" cy="241300"/>
          </a:xfrm>
          <a:prstGeom prst="rect">
            <a:avLst/>
          </a:prstGeom>
        </p:spPr>
      </p:pic>
      <p:sp>
        <p:nvSpPr>
          <p:cNvPr id="46" name="Freeform 45"/>
          <p:cNvSpPr/>
          <p:nvPr/>
        </p:nvSpPr>
        <p:spPr>
          <a:xfrm>
            <a:off x="1603648" y="2693813"/>
            <a:ext cx="296063" cy="679868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27" y="2220721"/>
            <a:ext cx="254000" cy="3048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76" y="3416090"/>
            <a:ext cx="241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104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218676" y="2620226"/>
            <a:ext cx="3601329" cy="1896851"/>
          </a:xfrm>
          <a:prstGeom prst="ellipse">
            <a:avLst/>
          </a:prstGeom>
          <a:noFill/>
          <a:ln w="28575" cmpd="sng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97272" y="3383597"/>
            <a:ext cx="369726" cy="36972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941122" y="2680414"/>
            <a:ext cx="217326" cy="21732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272" y="3193097"/>
            <a:ext cx="419100" cy="1905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368" y="2679701"/>
            <a:ext cx="444500" cy="1905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380" y="2897740"/>
            <a:ext cx="177800" cy="2413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27" y="2221942"/>
            <a:ext cx="330200" cy="2794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681" y="3790616"/>
            <a:ext cx="165100" cy="2921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880" y="3969223"/>
            <a:ext cx="127000" cy="2286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227" y="3229350"/>
            <a:ext cx="152400" cy="139700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1968869" y="3565613"/>
            <a:ext cx="4150425" cy="6077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774950" y="2789078"/>
            <a:ext cx="2274835" cy="78261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ight Brace 25"/>
          <p:cNvSpPr/>
          <p:nvPr/>
        </p:nvSpPr>
        <p:spPr>
          <a:xfrm rot="16200000" flipV="1">
            <a:off x="4844370" y="2575604"/>
            <a:ext cx="146050" cy="1805217"/>
          </a:xfrm>
          <a:prstGeom prst="rightBrac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4032068" y="2082241"/>
            <a:ext cx="0" cy="2911679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ight Brace 29"/>
          <p:cNvSpPr/>
          <p:nvPr/>
        </p:nvSpPr>
        <p:spPr>
          <a:xfrm rot="10800000">
            <a:off x="3827368" y="3571689"/>
            <a:ext cx="181549" cy="945387"/>
          </a:xfrm>
          <a:prstGeom prst="rightBrac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4279520" y="2386654"/>
            <a:ext cx="704037" cy="34545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Right Brace 33"/>
          <p:cNvSpPr/>
          <p:nvPr/>
        </p:nvSpPr>
        <p:spPr>
          <a:xfrm rot="5400000">
            <a:off x="3318909" y="3031105"/>
            <a:ext cx="146050" cy="1233969"/>
          </a:xfrm>
          <a:prstGeom prst="rightBrac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36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 50"/>
          <p:cNvSpPr/>
          <p:nvPr/>
        </p:nvSpPr>
        <p:spPr>
          <a:xfrm>
            <a:off x="676347" y="4586995"/>
            <a:ext cx="2539950" cy="777656"/>
          </a:xfrm>
          <a:custGeom>
            <a:avLst/>
            <a:gdLst>
              <a:gd name="connsiteX0" fmla="*/ 0 w 2539950"/>
              <a:gd name="connsiteY0" fmla="*/ 777656 h 777656"/>
              <a:gd name="connsiteX1" fmla="*/ 2261697 w 2539950"/>
              <a:gd name="connsiteY1" fmla="*/ 0 h 777656"/>
              <a:gd name="connsiteX2" fmla="*/ 2418661 w 2539950"/>
              <a:gd name="connsiteY2" fmla="*/ 57075 h 777656"/>
              <a:gd name="connsiteX3" fmla="*/ 2539950 w 2539950"/>
              <a:gd name="connsiteY3" fmla="*/ 135554 h 777656"/>
              <a:gd name="connsiteX4" fmla="*/ 2539950 w 2539950"/>
              <a:gd name="connsiteY4" fmla="*/ 135554 h 777656"/>
              <a:gd name="connsiteX5" fmla="*/ 0 w 2539950"/>
              <a:gd name="connsiteY5" fmla="*/ 777656 h 777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39950" h="777656">
                <a:moveTo>
                  <a:pt x="0" y="777656"/>
                </a:moveTo>
                <a:lnTo>
                  <a:pt x="2261697" y="0"/>
                </a:lnTo>
                <a:lnTo>
                  <a:pt x="2418661" y="57075"/>
                </a:lnTo>
                <a:lnTo>
                  <a:pt x="2539950" y="135554"/>
                </a:lnTo>
                <a:lnTo>
                  <a:pt x="2539950" y="135554"/>
                </a:lnTo>
                <a:lnTo>
                  <a:pt x="0" y="777656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2745805" y="1217393"/>
            <a:ext cx="3068084" cy="578398"/>
          </a:xfrm>
          <a:custGeom>
            <a:avLst/>
            <a:gdLst>
              <a:gd name="connsiteX0" fmla="*/ 0 w 3068084"/>
              <a:gd name="connsiteY0" fmla="*/ 285008 h 578398"/>
              <a:gd name="connsiteX1" fmla="*/ 2980065 w 3068084"/>
              <a:gd name="connsiteY1" fmla="*/ 0 h 578398"/>
              <a:gd name="connsiteX2" fmla="*/ 3030361 w 3068084"/>
              <a:gd name="connsiteY2" fmla="*/ 121548 h 578398"/>
              <a:gd name="connsiteX3" fmla="*/ 3068084 w 3068084"/>
              <a:gd name="connsiteY3" fmla="*/ 272434 h 578398"/>
              <a:gd name="connsiteX4" fmla="*/ 3030361 w 3068084"/>
              <a:gd name="connsiteY4" fmla="*/ 435894 h 578398"/>
              <a:gd name="connsiteX5" fmla="*/ 2975873 w 3068084"/>
              <a:gd name="connsiteY5" fmla="*/ 578398 h 578398"/>
              <a:gd name="connsiteX6" fmla="*/ 0 w 3068084"/>
              <a:gd name="connsiteY6" fmla="*/ 285008 h 57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68084" h="578398">
                <a:moveTo>
                  <a:pt x="0" y="285008"/>
                </a:moveTo>
                <a:lnTo>
                  <a:pt x="2980065" y="0"/>
                </a:lnTo>
                <a:lnTo>
                  <a:pt x="3030361" y="121548"/>
                </a:lnTo>
                <a:lnTo>
                  <a:pt x="3068084" y="272434"/>
                </a:lnTo>
                <a:lnTo>
                  <a:pt x="3030361" y="435894"/>
                </a:lnTo>
                <a:lnTo>
                  <a:pt x="2975873" y="578398"/>
                </a:lnTo>
                <a:lnTo>
                  <a:pt x="0" y="285008"/>
                </a:lnTo>
                <a:close/>
              </a:path>
            </a:pathLst>
          </a:cu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199561" y="831368"/>
            <a:ext cx="550015" cy="1334976"/>
          </a:xfrm>
          <a:custGeom>
            <a:avLst/>
            <a:gdLst>
              <a:gd name="connsiteX0" fmla="*/ 550015 w 550015"/>
              <a:gd name="connsiteY0" fmla="*/ 664988 h 1334976"/>
              <a:gd name="connsiteX1" fmla="*/ 525014 w 550015"/>
              <a:gd name="connsiteY1" fmla="*/ 0 h 1334976"/>
              <a:gd name="connsiteX2" fmla="*/ 335009 w 550015"/>
              <a:gd name="connsiteY2" fmla="*/ 119998 h 1334976"/>
              <a:gd name="connsiteX3" fmla="*/ 220006 w 550015"/>
              <a:gd name="connsiteY3" fmla="*/ 214996 h 1334976"/>
              <a:gd name="connsiteX4" fmla="*/ 85002 w 550015"/>
              <a:gd name="connsiteY4" fmla="*/ 364993 h 1334976"/>
              <a:gd name="connsiteX5" fmla="*/ 15000 w 550015"/>
              <a:gd name="connsiteY5" fmla="*/ 524991 h 1334976"/>
              <a:gd name="connsiteX6" fmla="*/ 0 w 550015"/>
              <a:gd name="connsiteY6" fmla="*/ 674988 h 1334976"/>
              <a:gd name="connsiteX7" fmla="*/ 25000 w 550015"/>
              <a:gd name="connsiteY7" fmla="*/ 819985 h 1334976"/>
              <a:gd name="connsiteX8" fmla="*/ 70002 w 550015"/>
              <a:gd name="connsiteY8" fmla="*/ 959983 h 1334976"/>
              <a:gd name="connsiteX9" fmla="*/ 205005 w 550015"/>
              <a:gd name="connsiteY9" fmla="*/ 1104980 h 1334976"/>
              <a:gd name="connsiteX10" fmla="*/ 365010 w 550015"/>
              <a:gd name="connsiteY10" fmla="*/ 1249977 h 1334976"/>
              <a:gd name="connsiteX11" fmla="*/ 525014 w 550015"/>
              <a:gd name="connsiteY11" fmla="*/ 1334976 h 1334976"/>
              <a:gd name="connsiteX12" fmla="*/ 550015 w 550015"/>
              <a:gd name="connsiteY12" fmla="*/ 664988 h 1334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0015" h="1334976">
                <a:moveTo>
                  <a:pt x="550015" y="664988"/>
                </a:moveTo>
                <a:lnTo>
                  <a:pt x="525014" y="0"/>
                </a:lnTo>
                <a:lnTo>
                  <a:pt x="335009" y="119998"/>
                </a:lnTo>
                <a:lnTo>
                  <a:pt x="220006" y="214996"/>
                </a:lnTo>
                <a:lnTo>
                  <a:pt x="85002" y="364993"/>
                </a:lnTo>
                <a:lnTo>
                  <a:pt x="15000" y="524991"/>
                </a:lnTo>
                <a:lnTo>
                  <a:pt x="0" y="674988"/>
                </a:lnTo>
                <a:lnTo>
                  <a:pt x="25000" y="819985"/>
                </a:lnTo>
                <a:lnTo>
                  <a:pt x="70002" y="959983"/>
                </a:lnTo>
                <a:lnTo>
                  <a:pt x="205005" y="1104980"/>
                </a:lnTo>
                <a:lnTo>
                  <a:pt x="365010" y="1249977"/>
                </a:lnTo>
                <a:lnTo>
                  <a:pt x="525014" y="1334976"/>
                </a:lnTo>
                <a:lnTo>
                  <a:pt x="550015" y="664988"/>
                </a:lnTo>
                <a:close/>
              </a:path>
            </a:pathLst>
          </a:cu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198176" y="551647"/>
            <a:ext cx="3601329" cy="1896851"/>
          </a:xfrm>
          <a:prstGeom prst="ellipse">
            <a:avLst/>
          </a:prstGeom>
          <a:noFill/>
          <a:ln w="28575" cmpd="sng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6772" y="1315018"/>
            <a:ext cx="369726" cy="36972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621311" y="1108730"/>
            <a:ext cx="217326" cy="21732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880" y="829161"/>
            <a:ext cx="177800" cy="2413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2754450" y="1212843"/>
            <a:ext cx="2980398" cy="290268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4" idx="1"/>
          </p:cNvCxnSpPr>
          <p:nvPr/>
        </p:nvCxnSpPr>
        <p:spPr>
          <a:xfrm flipH="1" flipV="1">
            <a:off x="2725578" y="829434"/>
            <a:ext cx="28874" cy="66760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2725576" y="1497034"/>
            <a:ext cx="28874" cy="66760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957" y="969558"/>
            <a:ext cx="1333500" cy="3175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98" y="2343873"/>
            <a:ext cx="1333500" cy="3175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676" y="453085"/>
            <a:ext cx="596900" cy="3175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889" y="1752534"/>
            <a:ext cx="596900" cy="317500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>
            <a:off x="2749576" y="1503111"/>
            <a:ext cx="2980398" cy="290268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115823" y="4404335"/>
            <a:ext cx="3601329" cy="1896851"/>
          </a:xfrm>
          <a:prstGeom prst="ellipse">
            <a:avLst/>
          </a:prstGeom>
          <a:noFill/>
          <a:ln w="9525" cmpd="sng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672097" y="4573187"/>
            <a:ext cx="2274835" cy="78261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51" idx="3"/>
          </p:cNvCxnSpPr>
          <p:nvPr/>
        </p:nvCxnSpPr>
        <p:spPr>
          <a:xfrm flipH="1" flipV="1">
            <a:off x="2819498" y="4538450"/>
            <a:ext cx="396799" cy="184099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72097" y="4725587"/>
            <a:ext cx="2586182" cy="63021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3740">
            <a:off x="2609669" y="4952592"/>
            <a:ext cx="457200" cy="3175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13528">
            <a:off x="1165943" y="4614210"/>
            <a:ext cx="1206500" cy="317500"/>
          </a:xfrm>
          <a:prstGeom prst="rect">
            <a:avLst/>
          </a:prstGeom>
        </p:spPr>
      </p:pic>
      <p:pic>
        <p:nvPicPr>
          <p:cNvPr id="60" name="Picture 5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312" y="4338229"/>
            <a:ext cx="190500" cy="241300"/>
          </a:xfrm>
          <a:prstGeom prst="rect">
            <a:avLst/>
          </a:prstGeom>
        </p:spPr>
      </p:pic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014" y="1382734"/>
            <a:ext cx="469900" cy="228600"/>
          </a:xfrm>
          <a:prstGeom prst="rect">
            <a:avLst/>
          </a:prstGeom>
        </p:spPr>
      </p:pic>
      <p:pic>
        <p:nvPicPr>
          <p:cNvPr id="61" name="Picture 6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11" y="3861310"/>
            <a:ext cx="469900" cy="228600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 flipV="1">
            <a:off x="2754461" y="4138613"/>
            <a:ext cx="0" cy="61683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Freeform 69"/>
          <p:cNvSpPr/>
          <p:nvPr/>
        </p:nvSpPr>
        <p:spPr>
          <a:xfrm rot="14643737">
            <a:off x="2900613" y="4660151"/>
            <a:ext cx="139002" cy="111241"/>
          </a:xfrm>
          <a:custGeom>
            <a:avLst/>
            <a:gdLst>
              <a:gd name="connsiteX0" fmla="*/ 0 w 654288"/>
              <a:gd name="connsiteY0" fmla="*/ 36109 h 305490"/>
              <a:gd name="connsiteX1" fmla="*/ 384875 w 654288"/>
              <a:gd name="connsiteY1" fmla="*/ 23281 h 305490"/>
              <a:gd name="connsiteX2" fmla="*/ 654288 w 654288"/>
              <a:gd name="connsiteY2" fmla="*/ 305490 h 30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288" h="305490">
                <a:moveTo>
                  <a:pt x="0" y="36109"/>
                </a:moveTo>
                <a:cubicBezTo>
                  <a:pt x="137913" y="7246"/>
                  <a:pt x="275827" y="-21616"/>
                  <a:pt x="384875" y="23281"/>
                </a:cubicBezTo>
                <a:cubicBezTo>
                  <a:pt x="493923" y="68178"/>
                  <a:pt x="654288" y="305490"/>
                  <a:pt x="654288" y="305490"/>
                </a:cubicBezTo>
              </a:path>
            </a:pathLst>
          </a:cu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3014740" y="4517140"/>
            <a:ext cx="410545" cy="20454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4" name="Picture 73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045" y="4298812"/>
            <a:ext cx="190500" cy="29210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12"/>
          <a:srcRect l="12553" b="33580"/>
          <a:stretch/>
        </p:blipFill>
        <p:spPr>
          <a:xfrm>
            <a:off x="5401994" y="3647596"/>
            <a:ext cx="3242882" cy="167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742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774977" y="3713327"/>
            <a:ext cx="2813538" cy="21127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2540013">
            <a:off x="1446963" y="2266574"/>
            <a:ext cx="1784587" cy="1768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378032" y="1575351"/>
            <a:ext cx="680382" cy="68154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432" y="909400"/>
            <a:ext cx="228600" cy="3048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1930435" y="530475"/>
            <a:ext cx="1268960" cy="1320474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859752" y="1375254"/>
            <a:ext cx="1268960" cy="132047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451" y="2060043"/>
            <a:ext cx="1308100" cy="3937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273" y="1181826"/>
            <a:ext cx="406400" cy="3048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4774977" y="3021256"/>
            <a:ext cx="0" cy="28048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580142" y="3021256"/>
            <a:ext cx="0" cy="28048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74977" y="5826125"/>
            <a:ext cx="28051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Isosceles Triangle 19"/>
          <p:cNvSpPr/>
          <p:nvPr/>
        </p:nvSpPr>
        <p:spPr>
          <a:xfrm rot="10800000">
            <a:off x="4914550" y="3393105"/>
            <a:ext cx="423133" cy="320221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56663" y="4658732"/>
            <a:ext cx="498398" cy="420535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5962858" y="3713327"/>
            <a:ext cx="0" cy="101355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455061" y="3713327"/>
            <a:ext cx="0" cy="101355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341071" y="3713327"/>
            <a:ext cx="0" cy="1066829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72203" y="3713327"/>
            <a:ext cx="0" cy="94540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6378241" y="4726878"/>
            <a:ext cx="81088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810892" y="3713327"/>
            <a:ext cx="0" cy="1013551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529" y="3291505"/>
            <a:ext cx="609600" cy="2032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775" y="4197278"/>
            <a:ext cx="165100" cy="2286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942" y="4383978"/>
            <a:ext cx="215900" cy="228600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5614865" y="4537964"/>
            <a:ext cx="538430" cy="1765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5614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45029" y="1600529"/>
            <a:ext cx="2813538" cy="21127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1045029" y="908458"/>
            <a:ext cx="0" cy="28048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850194" y="908458"/>
            <a:ext cx="0" cy="28048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45029" y="3713327"/>
            <a:ext cx="28051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Isosceles Triangle 7"/>
          <p:cNvSpPr/>
          <p:nvPr/>
        </p:nvSpPr>
        <p:spPr>
          <a:xfrm rot="10800000">
            <a:off x="1184602" y="1280307"/>
            <a:ext cx="423133" cy="320221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2542857" y="2313080"/>
            <a:ext cx="40055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849581" y="1600529"/>
            <a:ext cx="0" cy="712551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07" y="1870651"/>
            <a:ext cx="266700" cy="2794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181" y="2192346"/>
            <a:ext cx="279400" cy="2794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184" y="1792456"/>
            <a:ext cx="292100" cy="3556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34" y="2973876"/>
            <a:ext cx="304800" cy="3556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393" y="1847507"/>
            <a:ext cx="342900" cy="3175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407" y="3084366"/>
            <a:ext cx="342900" cy="3175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929284" y="2313080"/>
            <a:ext cx="594862" cy="660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2494931" y="2973876"/>
            <a:ext cx="96425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384263" y="1599045"/>
            <a:ext cx="0" cy="1374831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238860" y="1847507"/>
            <a:ext cx="0" cy="46557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2238860" y="2973876"/>
            <a:ext cx="0" cy="42799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38098" y="1366689"/>
            <a:ext cx="0" cy="690586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57" y="1652756"/>
            <a:ext cx="266700" cy="279400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>
            <a:off x="9722116" y="2836897"/>
            <a:ext cx="0" cy="22831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10180655" y="2836897"/>
            <a:ext cx="0" cy="22831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9730489" y="2836897"/>
            <a:ext cx="45016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3670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4334" y="1656450"/>
            <a:ext cx="2813538" cy="30129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554334" y="964379"/>
            <a:ext cx="0" cy="37050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359499" y="964379"/>
            <a:ext cx="0" cy="37050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54334" y="4669448"/>
            <a:ext cx="28051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Isosceles Triangle 7"/>
          <p:cNvSpPr/>
          <p:nvPr/>
        </p:nvSpPr>
        <p:spPr>
          <a:xfrm rot="10800000">
            <a:off x="693907" y="1336228"/>
            <a:ext cx="423133" cy="320221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836504" y="1932156"/>
            <a:ext cx="0" cy="22831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295043" y="1932156"/>
            <a:ext cx="0" cy="22831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844877" y="1932156"/>
            <a:ext cx="45016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085962" y="1650147"/>
            <a:ext cx="2813538" cy="30129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4085962" y="958076"/>
            <a:ext cx="0" cy="37050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891127" y="958076"/>
            <a:ext cx="0" cy="37050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085962" y="4663145"/>
            <a:ext cx="28051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6107690" y="188333"/>
            <a:ext cx="458539" cy="2283184"/>
            <a:chOff x="6595404" y="194636"/>
            <a:chExt cx="458539" cy="228318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6595404" y="194636"/>
              <a:ext cx="0" cy="22831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53943" y="194636"/>
              <a:ext cx="0" cy="22831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6603777" y="194636"/>
              <a:ext cx="450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6603777" y="645269"/>
              <a:ext cx="450166" cy="183255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252494" y="127273"/>
            <a:ext cx="1376189" cy="2474704"/>
            <a:chOff x="7187474" y="118791"/>
            <a:chExt cx="1376189" cy="2474704"/>
          </a:xfrm>
        </p:grpSpPr>
        <p:sp>
          <p:nvSpPr>
            <p:cNvPr id="33" name="Freeform 32"/>
            <p:cNvSpPr/>
            <p:nvPr/>
          </p:nvSpPr>
          <p:spPr>
            <a:xfrm>
              <a:off x="7307566" y="638438"/>
              <a:ext cx="1256097" cy="1825099"/>
            </a:xfrm>
            <a:custGeom>
              <a:avLst/>
              <a:gdLst>
                <a:gd name="connsiteX0" fmla="*/ 846651 w 1256097"/>
                <a:gd name="connsiteY0" fmla="*/ 1825099 h 1825099"/>
                <a:gd name="connsiteX1" fmla="*/ 1256097 w 1256097"/>
                <a:gd name="connsiteY1" fmla="*/ 1651610 h 1825099"/>
                <a:gd name="connsiteX2" fmla="*/ 506603 w 1256097"/>
                <a:gd name="connsiteY2" fmla="*/ 0 h 1825099"/>
                <a:gd name="connsiteX3" fmla="*/ 0 w 1256097"/>
                <a:gd name="connsiteY3" fmla="*/ 13879 h 1825099"/>
                <a:gd name="connsiteX4" fmla="*/ 846651 w 1256097"/>
                <a:gd name="connsiteY4" fmla="*/ 1825099 h 1825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097" h="1825099">
                  <a:moveTo>
                    <a:pt x="846651" y="1825099"/>
                  </a:moveTo>
                  <a:lnTo>
                    <a:pt x="1256097" y="1651610"/>
                  </a:lnTo>
                  <a:lnTo>
                    <a:pt x="506603" y="0"/>
                  </a:lnTo>
                  <a:lnTo>
                    <a:pt x="0" y="13879"/>
                  </a:lnTo>
                  <a:lnTo>
                    <a:pt x="846651" y="1825099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/>
            <p:nvPr/>
          </p:nvCxnSpPr>
          <p:spPr>
            <a:xfrm rot="20118723">
              <a:off x="7677255" y="310311"/>
              <a:ext cx="0" cy="22831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20118723">
              <a:off x="8093882" y="118791"/>
              <a:ext cx="0" cy="22831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20118723">
              <a:off x="7187474" y="317148"/>
              <a:ext cx="450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/>
          <p:cNvCxnSpPr/>
          <p:nvPr/>
        </p:nvCxnSpPr>
        <p:spPr>
          <a:xfrm>
            <a:off x="4372586" y="646920"/>
            <a:ext cx="30607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566229" y="1643844"/>
            <a:ext cx="89490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042581" y="638966"/>
            <a:ext cx="0" cy="1011181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302" y="1023831"/>
            <a:ext cx="10033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4626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8-12-04 at 10.14.3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46"/>
          <a:stretch/>
        </p:blipFill>
        <p:spPr>
          <a:xfrm>
            <a:off x="2590800" y="1926844"/>
            <a:ext cx="3962400" cy="34452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28409" y="2335570"/>
            <a:ext cx="262769" cy="364932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883" y="2421290"/>
            <a:ext cx="177800" cy="2032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950" y="1577091"/>
            <a:ext cx="609600" cy="2032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806447" y="3070836"/>
            <a:ext cx="262769" cy="364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283" y="3128645"/>
            <a:ext cx="1651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3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4333" y="1656450"/>
            <a:ext cx="5950889" cy="22805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/>
        </p:nvSpPr>
        <p:spPr>
          <a:xfrm rot="10800000">
            <a:off x="693907" y="1336228"/>
            <a:ext cx="423133" cy="320221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52779" y="1016803"/>
            <a:ext cx="64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Gas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833511" y="3449741"/>
            <a:ext cx="1481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Flüssigkeit</a:t>
            </a:r>
            <a:endParaRPr lang="en-US" sz="2400" dirty="0"/>
          </a:p>
        </p:txBody>
      </p:sp>
      <p:sp>
        <p:nvSpPr>
          <p:cNvPr id="9" name="Oval 8"/>
          <p:cNvSpPr/>
          <p:nvPr/>
        </p:nvSpPr>
        <p:spPr>
          <a:xfrm>
            <a:off x="2833511" y="2511778"/>
            <a:ext cx="225778" cy="22577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059289" y="2628243"/>
            <a:ext cx="750711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023742" y="2708216"/>
            <a:ext cx="501744" cy="459401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947608" y="2737556"/>
            <a:ext cx="0" cy="712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373505" y="2115899"/>
            <a:ext cx="490487" cy="433933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383665" y="2700917"/>
            <a:ext cx="490486" cy="44040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952779" y="1845389"/>
            <a:ext cx="0" cy="6663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2082800" y="2628243"/>
            <a:ext cx="750711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027232" y="2095579"/>
            <a:ext cx="501744" cy="459401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997591" y="1534028"/>
            <a:ext cx="225778" cy="22577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5223369" y="1650493"/>
            <a:ext cx="750711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187822" y="1730466"/>
            <a:ext cx="501744" cy="459401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111688" y="1759806"/>
            <a:ext cx="0" cy="712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547745" y="1723167"/>
            <a:ext cx="490486" cy="44040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4246880" y="1650493"/>
            <a:ext cx="750711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111688" y="2895864"/>
            <a:ext cx="0" cy="46557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846" y="2811117"/>
            <a:ext cx="5334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758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176615" y="2019178"/>
            <a:ext cx="2555658" cy="596915"/>
          </a:xfrm>
          <a:prstGeom prst="rect">
            <a:avLst/>
          </a:prstGeom>
          <a:solidFill>
            <a:srgbClr val="0000FF">
              <a:alpha val="2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26340" y="2598199"/>
            <a:ext cx="4191967" cy="22805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rot="10800000">
            <a:off x="2274030" y="2277977"/>
            <a:ext cx="423133" cy="320221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5732273" y="2019178"/>
            <a:ext cx="0" cy="1790624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373017" y="2019178"/>
            <a:ext cx="2178316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Donut 10"/>
          <p:cNvSpPr/>
          <p:nvPr/>
        </p:nvSpPr>
        <p:spPr>
          <a:xfrm>
            <a:off x="5551333" y="1826547"/>
            <a:ext cx="385261" cy="385261"/>
          </a:xfrm>
          <a:prstGeom prst="donut">
            <a:avLst/>
          </a:prstGeom>
          <a:solidFill>
            <a:srgbClr val="0000FF"/>
          </a:solidFill>
          <a:scene3d>
            <a:camera prst="isometricOffAxis2Top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596335" y="865746"/>
            <a:ext cx="0" cy="85984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216298" y="1825226"/>
            <a:ext cx="2476099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637" y="1122139"/>
            <a:ext cx="228600" cy="3048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612" y="1531973"/>
            <a:ext cx="76200" cy="2286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890" y="2157327"/>
            <a:ext cx="381000" cy="2413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57" y="3334870"/>
            <a:ext cx="1612900" cy="2413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6127807" y="2019178"/>
            <a:ext cx="0" cy="573333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732613" y="1655539"/>
            <a:ext cx="0" cy="363639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181728" y="2019178"/>
            <a:ext cx="0" cy="1790624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onut 11"/>
          <p:cNvSpPr/>
          <p:nvPr/>
        </p:nvSpPr>
        <p:spPr>
          <a:xfrm>
            <a:off x="2987756" y="1825226"/>
            <a:ext cx="385261" cy="385261"/>
          </a:xfrm>
          <a:prstGeom prst="donut">
            <a:avLst/>
          </a:prstGeom>
          <a:solidFill>
            <a:srgbClr val="0000FF"/>
          </a:solidFill>
          <a:scene3d>
            <a:camera prst="isometricOffAxis2Top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3182068" y="1655539"/>
            <a:ext cx="0" cy="363639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4193615" y="2398627"/>
            <a:ext cx="251026" cy="761776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1776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8-12-04 at 10.14.3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9" t="11346"/>
          <a:stretch/>
        </p:blipFill>
        <p:spPr>
          <a:xfrm>
            <a:off x="4010088" y="1926844"/>
            <a:ext cx="2543112" cy="3445255"/>
          </a:xfrm>
          <a:prstGeom prst="rect">
            <a:avLst/>
          </a:prstGeom>
        </p:spPr>
      </p:pic>
      <p:pic>
        <p:nvPicPr>
          <p:cNvPr id="5" name="Picture 4" descr="Screen Shot 2018-12-04 at 10.14.3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9" t="11346" r="45337" b="38982"/>
          <a:stretch/>
        </p:blipFill>
        <p:spPr>
          <a:xfrm flipH="1">
            <a:off x="2909804" y="1926844"/>
            <a:ext cx="641142" cy="1930323"/>
          </a:xfrm>
          <a:prstGeom prst="rect">
            <a:avLst/>
          </a:prstGeom>
        </p:spPr>
      </p:pic>
      <p:pic>
        <p:nvPicPr>
          <p:cNvPr id="6" name="Picture 5" descr="Screen Shot 2018-12-04 at 10.14.3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09" t="11346" r="61774" b="62984"/>
          <a:stretch/>
        </p:blipFill>
        <p:spPr>
          <a:xfrm>
            <a:off x="3443823" y="1926844"/>
            <a:ext cx="698950" cy="997567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493623" y="3733877"/>
            <a:ext cx="1528795" cy="1528795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335" y="4053269"/>
            <a:ext cx="279400" cy="2032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452" y="4460126"/>
            <a:ext cx="177800" cy="2032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652" y="5372099"/>
            <a:ext cx="215900" cy="2286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464" y="3483958"/>
            <a:ext cx="469900" cy="2286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H="1">
            <a:off x="2638552" y="4869951"/>
            <a:ext cx="550900" cy="502148"/>
          </a:xfrm>
          <a:prstGeom prst="line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114" y="3145790"/>
            <a:ext cx="19304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964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46"/>
          <p:cNvSpPr/>
          <p:nvPr/>
        </p:nvSpPr>
        <p:spPr>
          <a:xfrm>
            <a:off x="5724769" y="2448712"/>
            <a:ext cx="1524000" cy="13042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5400000">
            <a:off x="1995297" y="1592914"/>
            <a:ext cx="434693" cy="407750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hord 5"/>
          <p:cNvSpPr/>
          <p:nvPr/>
        </p:nvSpPr>
        <p:spPr>
          <a:xfrm rot="5400000">
            <a:off x="1991713" y="2055769"/>
            <a:ext cx="1341276" cy="3319452"/>
          </a:xfrm>
          <a:prstGeom prst="chord">
            <a:avLst>
              <a:gd name="adj1" fmla="val 6062077"/>
              <a:gd name="adj2" fmla="val 15525839"/>
            </a:avLst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162887" y="2822094"/>
            <a:ext cx="718574" cy="60099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162889" y="3423087"/>
            <a:ext cx="374175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38493" y="3423086"/>
            <a:ext cx="750819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 rot="21120743">
            <a:off x="1632307" y="3044281"/>
            <a:ext cx="158004" cy="360807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  <a:ln w="9525" cmpd="sng">
            <a:solidFill>
              <a:schemeClr val="tx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533" y="2268377"/>
            <a:ext cx="342900" cy="3175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371" y="3100846"/>
            <a:ext cx="342900" cy="3175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278" y="3471508"/>
            <a:ext cx="342900" cy="317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064" y="3201899"/>
            <a:ext cx="190500" cy="1397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86" y="2809178"/>
            <a:ext cx="393700" cy="190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93" y="3138399"/>
            <a:ext cx="406400" cy="2032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804" y="3471508"/>
            <a:ext cx="406400" cy="2032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738679" y="2216545"/>
            <a:ext cx="111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gasförmig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952271" y="3053755"/>
            <a:ext cx="770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flüssig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499178" y="3423087"/>
            <a:ext cx="53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fest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 rot="5400000">
            <a:off x="6203497" y="2251920"/>
            <a:ext cx="434693" cy="30642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419538" y="3044857"/>
            <a:ext cx="527544" cy="53062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5877694" y="3575487"/>
            <a:ext cx="103892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559698" y="3566720"/>
            <a:ext cx="344419" cy="8766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Freeform 33"/>
          <p:cNvSpPr/>
          <p:nvPr/>
        </p:nvSpPr>
        <p:spPr>
          <a:xfrm rot="19677843">
            <a:off x="5736559" y="3066719"/>
            <a:ext cx="556190" cy="499227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  <a:ln w="9525" cmpd="sng">
            <a:solidFill>
              <a:schemeClr val="tx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820" y="2106169"/>
            <a:ext cx="342900" cy="3175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753" y="2761019"/>
            <a:ext cx="342900" cy="3175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966" y="3633669"/>
            <a:ext cx="342900" cy="317500"/>
          </a:xfrm>
          <a:prstGeom prst="rect">
            <a:avLst/>
          </a:prstGeom>
        </p:spPr>
      </p:pic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164" y="3243999"/>
            <a:ext cx="190500" cy="139700"/>
          </a:xfrm>
          <a:prstGeom prst="rect">
            <a:avLst/>
          </a:prstGeom>
        </p:spPr>
      </p:pic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448" y="2713928"/>
            <a:ext cx="393700" cy="1905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298" y="3290799"/>
            <a:ext cx="406400" cy="2032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609" y="3623908"/>
            <a:ext cx="406400" cy="2032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269966" y="2054337"/>
            <a:ext cx="111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gasförmig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218653" y="2713928"/>
            <a:ext cx="770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flüssig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331866" y="3604342"/>
            <a:ext cx="53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343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/>
          <p:cNvCxnSpPr>
            <a:stCxn id="4" idx="1"/>
          </p:cNvCxnSpPr>
          <p:nvPr/>
        </p:nvCxnSpPr>
        <p:spPr>
          <a:xfrm>
            <a:off x="3378454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454" y="2583223"/>
            <a:ext cx="266700" cy="279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486" y="2583223"/>
            <a:ext cx="266700" cy="3175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318" y="2583223"/>
            <a:ext cx="241300" cy="2794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54" y="3052592"/>
            <a:ext cx="355600" cy="2794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586" y="3052592"/>
            <a:ext cx="355600" cy="3175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18" y="3052592"/>
            <a:ext cx="342900" cy="2794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54" y="3564503"/>
            <a:ext cx="355600" cy="266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286" y="3564503"/>
            <a:ext cx="342900" cy="3048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18" y="3564503"/>
            <a:ext cx="342900" cy="2667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990" y="3052592"/>
            <a:ext cx="355600" cy="2794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022" y="3052592"/>
            <a:ext cx="355600" cy="3175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54" y="3052592"/>
            <a:ext cx="342900" cy="2794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990" y="3564503"/>
            <a:ext cx="355600" cy="2667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722" y="3564503"/>
            <a:ext cx="342900" cy="3048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54" y="3564503"/>
            <a:ext cx="342900" cy="2667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10" y="3047935"/>
            <a:ext cx="355600" cy="2794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842" y="3047935"/>
            <a:ext cx="355600" cy="317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3047935"/>
            <a:ext cx="342900" cy="2794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10" y="3559846"/>
            <a:ext cx="355600" cy="2667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542" y="3559846"/>
            <a:ext cx="342900" cy="3048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3559846"/>
            <a:ext cx="342900" cy="266700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3130321" y="2155051"/>
            <a:ext cx="0" cy="2193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271245" y="2155051"/>
            <a:ext cx="0" cy="2193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07486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887318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454" y="2252344"/>
            <a:ext cx="215900" cy="2159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542" y="4079331"/>
            <a:ext cx="190500" cy="254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486" y="2252344"/>
            <a:ext cx="215900" cy="2159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773" y="2252344"/>
            <a:ext cx="215900" cy="215900"/>
          </a:xfrm>
          <a:prstGeom prst="rect">
            <a:avLst/>
          </a:prstGeom>
        </p:spPr>
      </p:pic>
      <p:cxnSp>
        <p:nvCxnSpPr>
          <p:cNvPr id="36" name="Straight Connector 35"/>
          <p:cNvCxnSpPr>
            <a:endCxn id="4" idx="1"/>
          </p:cNvCxnSpPr>
          <p:nvPr/>
        </p:nvCxnSpPr>
        <p:spPr>
          <a:xfrm flipV="1">
            <a:off x="1970571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2890412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3569840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4066631"/>
            <a:ext cx="190500" cy="254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472" y="4079331"/>
            <a:ext cx="190500" cy="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96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/>
          <p:cNvSpPr/>
          <p:nvPr/>
        </p:nvSpPr>
        <p:spPr>
          <a:xfrm flipH="1">
            <a:off x="6818793" y="1941516"/>
            <a:ext cx="1423939" cy="914830"/>
          </a:xfrm>
          <a:custGeom>
            <a:avLst/>
            <a:gdLst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23939"/>
              <a:gd name="connsiteY0" fmla="*/ 446424 h 1285394"/>
              <a:gd name="connsiteX1" fmla="*/ 1077576 w 1423939"/>
              <a:gd name="connsiteY1" fmla="*/ 454121 h 1285394"/>
              <a:gd name="connsiteX2" fmla="*/ 1423939 w 1423939"/>
              <a:gd name="connsiteY2" fmla="*/ 0 h 1285394"/>
              <a:gd name="connsiteX3" fmla="*/ 1416242 w 1423939"/>
              <a:gd name="connsiteY3" fmla="*/ 1285394 h 1285394"/>
              <a:gd name="connsiteX4" fmla="*/ 0 w 1423939"/>
              <a:gd name="connsiteY4" fmla="*/ 1285394 h 1285394"/>
              <a:gd name="connsiteX5" fmla="*/ 0 w 1423939"/>
              <a:gd name="connsiteY5" fmla="*/ 446424 h 1285394"/>
              <a:gd name="connsiteX0" fmla="*/ 0 w 1423939"/>
              <a:gd name="connsiteY0" fmla="*/ 0 h 838970"/>
              <a:gd name="connsiteX1" fmla="*/ 1077576 w 1423939"/>
              <a:gd name="connsiteY1" fmla="*/ 7697 h 838970"/>
              <a:gd name="connsiteX2" fmla="*/ 1423939 w 1423939"/>
              <a:gd name="connsiteY2" fmla="*/ 156805 h 838970"/>
              <a:gd name="connsiteX3" fmla="*/ 1416242 w 1423939"/>
              <a:gd name="connsiteY3" fmla="*/ 838970 h 838970"/>
              <a:gd name="connsiteX4" fmla="*/ 0 w 1423939"/>
              <a:gd name="connsiteY4" fmla="*/ 838970 h 838970"/>
              <a:gd name="connsiteX5" fmla="*/ 0 w 1423939"/>
              <a:gd name="connsiteY5" fmla="*/ 0 h 838970"/>
              <a:gd name="connsiteX0" fmla="*/ 0 w 1423939"/>
              <a:gd name="connsiteY0" fmla="*/ 0 h 838970"/>
              <a:gd name="connsiteX1" fmla="*/ 1077576 w 1423939"/>
              <a:gd name="connsiteY1" fmla="*/ 7697 h 838970"/>
              <a:gd name="connsiteX2" fmla="*/ 1423939 w 1423939"/>
              <a:gd name="connsiteY2" fmla="*/ 156805 h 838970"/>
              <a:gd name="connsiteX3" fmla="*/ 1416242 w 1423939"/>
              <a:gd name="connsiteY3" fmla="*/ 838970 h 838970"/>
              <a:gd name="connsiteX4" fmla="*/ 0 w 1423939"/>
              <a:gd name="connsiteY4" fmla="*/ 838970 h 838970"/>
              <a:gd name="connsiteX5" fmla="*/ 0 w 1423939"/>
              <a:gd name="connsiteY5" fmla="*/ 0 h 83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3939" h="838970">
                <a:moveTo>
                  <a:pt x="0" y="0"/>
                </a:moveTo>
                <a:lnTo>
                  <a:pt x="1077576" y="7697"/>
                </a:lnTo>
                <a:cubicBezTo>
                  <a:pt x="1331576" y="17959"/>
                  <a:pt x="1268947" y="6088"/>
                  <a:pt x="1423939" y="156805"/>
                </a:cubicBezTo>
                <a:cubicBezTo>
                  <a:pt x="1421373" y="585270"/>
                  <a:pt x="1418808" y="410505"/>
                  <a:pt x="1416242" y="838970"/>
                </a:cubicBezTo>
                <a:lnTo>
                  <a:pt x="0" y="83897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169387" y="2516251"/>
            <a:ext cx="649406" cy="649406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 flipH="1">
            <a:off x="2320390" y="1962725"/>
            <a:ext cx="1423939" cy="908243"/>
          </a:xfrm>
          <a:custGeom>
            <a:avLst/>
            <a:gdLst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23939"/>
              <a:gd name="connsiteY0" fmla="*/ 446424 h 1285394"/>
              <a:gd name="connsiteX1" fmla="*/ 1077576 w 1423939"/>
              <a:gd name="connsiteY1" fmla="*/ 454121 h 1285394"/>
              <a:gd name="connsiteX2" fmla="*/ 1423939 w 1423939"/>
              <a:gd name="connsiteY2" fmla="*/ 0 h 1285394"/>
              <a:gd name="connsiteX3" fmla="*/ 1416242 w 1423939"/>
              <a:gd name="connsiteY3" fmla="*/ 1285394 h 1285394"/>
              <a:gd name="connsiteX4" fmla="*/ 0 w 1423939"/>
              <a:gd name="connsiteY4" fmla="*/ 1285394 h 1285394"/>
              <a:gd name="connsiteX5" fmla="*/ 0 w 1423939"/>
              <a:gd name="connsiteY5" fmla="*/ 446424 h 1285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3939" h="1285394">
                <a:moveTo>
                  <a:pt x="0" y="446424"/>
                </a:moveTo>
                <a:lnTo>
                  <a:pt x="1077576" y="454121"/>
                </a:lnTo>
                <a:cubicBezTo>
                  <a:pt x="1331576" y="464383"/>
                  <a:pt x="1339273" y="251435"/>
                  <a:pt x="1423939" y="0"/>
                </a:cubicBezTo>
                <a:cubicBezTo>
                  <a:pt x="1421373" y="428465"/>
                  <a:pt x="1418808" y="856929"/>
                  <a:pt x="1416242" y="1285394"/>
                </a:cubicBezTo>
                <a:lnTo>
                  <a:pt x="0" y="1285394"/>
                </a:lnTo>
                <a:lnTo>
                  <a:pt x="0" y="446424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287386" y="1962725"/>
            <a:ext cx="1423939" cy="908243"/>
          </a:xfrm>
          <a:custGeom>
            <a:avLst/>
            <a:gdLst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23939"/>
              <a:gd name="connsiteY0" fmla="*/ 446424 h 1285394"/>
              <a:gd name="connsiteX1" fmla="*/ 1077576 w 1423939"/>
              <a:gd name="connsiteY1" fmla="*/ 454121 h 1285394"/>
              <a:gd name="connsiteX2" fmla="*/ 1423939 w 1423939"/>
              <a:gd name="connsiteY2" fmla="*/ 0 h 1285394"/>
              <a:gd name="connsiteX3" fmla="*/ 1416242 w 1423939"/>
              <a:gd name="connsiteY3" fmla="*/ 1285394 h 1285394"/>
              <a:gd name="connsiteX4" fmla="*/ 0 w 1423939"/>
              <a:gd name="connsiteY4" fmla="*/ 1285394 h 1285394"/>
              <a:gd name="connsiteX5" fmla="*/ 0 w 1423939"/>
              <a:gd name="connsiteY5" fmla="*/ 446424 h 1285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3939" h="1285394">
                <a:moveTo>
                  <a:pt x="0" y="446424"/>
                </a:moveTo>
                <a:lnTo>
                  <a:pt x="1077576" y="454121"/>
                </a:lnTo>
                <a:cubicBezTo>
                  <a:pt x="1331576" y="464383"/>
                  <a:pt x="1339273" y="251435"/>
                  <a:pt x="1423939" y="0"/>
                </a:cubicBezTo>
                <a:cubicBezTo>
                  <a:pt x="1421373" y="428465"/>
                  <a:pt x="1418808" y="856929"/>
                  <a:pt x="1416242" y="1285394"/>
                </a:cubicBezTo>
                <a:lnTo>
                  <a:pt x="0" y="1285394"/>
                </a:lnTo>
                <a:lnTo>
                  <a:pt x="0" y="446424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711325" y="1439334"/>
            <a:ext cx="609065" cy="14316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711325" y="1134801"/>
            <a:ext cx="609065" cy="6090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endCxn id="10" idx="3"/>
          </p:cNvCxnSpPr>
          <p:nvPr/>
        </p:nvCxnSpPr>
        <p:spPr>
          <a:xfrm flipH="1">
            <a:off x="1703628" y="970287"/>
            <a:ext cx="7698" cy="19006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320390" y="970287"/>
            <a:ext cx="0" cy="191607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978122" y="1743866"/>
            <a:ext cx="1354666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978122" y="2273417"/>
            <a:ext cx="1354666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329" y="1871518"/>
            <a:ext cx="165100" cy="228600"/>
          </a:xfrm>
          <a:prstGeom prst="rect">
            <a:avLst/>
          </a:prstGeom>
        </p:spPr>
      </p:pic>
      <p:sp>
        <p:nvSpPr>
          <p:cNvPr id="23" name="Freeform 22"/>
          <p:cNvSpPr/>
          <p:nvPr/>
        </p:nvSpPr>
        <p:spPr>
          <a:xfrm>
            <a:off x="4785789" y="1926125"/>
            <a:ext cx="1423939" cy="914830"/>
          </a:xfrm>
          <a:custGeom>
            <a:avLst/>
            <a:gdLst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23939"/>
              <a:gd name="connsiteY0" fmla="*/ 446424 h 1285394"/>
              <a:gd name="connsiteX1" fmla="*/ 1077576 w 1423939"/>
              <a:gd name="connsiteY1" fmla="*/ 454121 h 1285394"/>
              <a:gd name="connsiteX2" fmla="*/ 1423939 w 1423939"/>
              <a:gd name="connsiteY2" fmla="*/ 0 h 1285394"/>
              <a:gd name="connsiteX3" fmla="*/ 1416242 w 1423939"/>
              <a:gd name="connsiteY3" fmla="*/ 1285394 h 1285394"/>
              <a:gd name="connsiteX4" fmla="*/ 0 w 1423939"/>
              <a:gd name="connsiteY4" fmla="*/ 1285394 h 1285394"/>
              <a:gd name="connsiteX5" fmla="*/ 0 w 1423939"/>
              <a:gd name="connsiteY5" fmla="*/ 446424 h 1285394"/>
              <a:gd name="connsiteX0" fmla="*/ 0 w 1423939"/>
              <a:gd name="connsiteY0" fmla="*/ 0 h 838970"/>
              <a:gd name="connsiteX1" fmla="*/ 1077576 w 1423939"/>
              <a:gd name="connsiteY1" fmla="*/ 7697 h 838970"/>
              <a:gd name="connsiteX2" fmla="*/ 1423939 w 1423939"/>
              <a:gd name="connsiteY2" fmla="*/ 156805 h 838970"/>
              <a:gd name="connsiteX3" fmla="*/ 1416242 w 1423939"/>
              <a:gd name="connsiteY3" fmla="*/ 838970 h 838970"/>
              <a:gd name="connsiteX4" fmla="*/ 0 w 1423939"/>
              <a:gd name="connsiteY4" fmla="*/ 838970 h 838970"/>
              <a:gd name="connsiteX5" fmla="*/ 0 w 1423939"/>
              <a:gd name="connsiteY5" fmla="*/ 0 h 838970"/>
              <a:gd name="connsiteX0" fmla="*/ 0 w 1423939"/>
              <a:gd name="connsiteY0" fmla="*/ 0 h 838970"/>
              <a:gd name="connsiteX1" fmla="*/ 1077576 w 1423939"/>
              <a:gd name="connsiteY1" fmla="*/ 7697 h 838970"/>
              <a:gd name="connsiteX2" fmla="*/ 1423939 w 1423939"/>
              <a:gd name="connsiteY2" fmla="*/ 156805 h 838970"/>
              <a:gd name="connsiteX3" fmla="*/ 1416242 w 1423939"/>
              <a:gd name="connsiteY3" fmla="*/ 838970 h 838970"/>
              <a:gd name="connsiteX4" fmla="*/ 0 w 1423939"/>
              <a:gd name="connsiteY4" fmla="*/ 838970 h 838970"/>
              <a:gd name="connsiteX5" fmla="*/ 0 w 1423939"/>
              <a:gd name="connsiteY5" fmla="*/ 0 h 83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3939" h="838970">
                <a:moveTo>
                  <a:pt x="0" y="0"/>
                </a:moveTo>
                <a:lnTo>
                  <a:pt x="1077576" y="7697"/>
                </a:lnTo>
                <a:cubicBezTo>
                  <a:pt x="1331576" y="17959"/>
                  <a:pt x="1268947" y="6088"/>
                  <a:pt x="1423939" y="156805"/>
                </a:cubicBezTo>
                <a:cubicBezTo>
                  <a:pt x="1421373" y="585270"/>
                  <a:pt x="1418808" y="410505"/>
                  <a:pt x="1416242" y="838970"/>
                </a:cubicBezTo>
                <a:lnTo>
                  <a:pt x="0" y="83897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>
            <a:endCxn id="23" idx="3"/>
          </p:cNvCxnSpPr>
          <p:nvPr/>
        </p:nvCxnSpPr>
        <p:spPr>
          <a:xfrm flipH="1">
            <a:off x="6202031" y="940273"/>
            <a:ext cx="7698" cy="190068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818793" y="940273"/>
            <a:ext cx="0" cy="191607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476525" y="1941516"/>
            <a:ext cx="1354666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476525" y="2516251"/>
            <a:ext cx="1354666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282" y="2093548"/>
            <a:ext cx="165100" cy="2286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4785789" y="2870968"/>
            <a:ext cx="3456943" cy="4335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120999" y="505060"/>
            <a:ext cx="1800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Kapillaraszension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561678" y="507301"/>
            <a:ext cx="191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Kapillardepression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845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3771622" y="1749085"/>
            <a:ext cx="3025674" cy="1911032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5283195 w 5283195"/>
              <a:gd name="connsiteY0" fmla="*/ 54372 h 2016895"/>
              <a:gd name="connsiteX1" fmla="*/ 1994431 w 5283195"/>
              <a:gd name="connsiteY1" fmla="*/ 253723 h 2016895"/>
              <a:gd name="connsiteX2" fmla="*/ 0 w 5283195"/>
              <a:gd name="connsiteY2" fmla="*/ 2016895 h 2016895"/>
              <a:gd name="connsiteX0" fmla="*/ 4828088 w 4828088"/>
              <a:gd name="connsiteY0" fmla="*/ 21958 h 2162781"/>
              <a:gd name="connsiteX1" fmla="*/ 1994431 w 4828088"/>
              <a:gd name="connsiteY1" fmla="*/ 399609 h 2162781"/>
              <a:gd name="connsiteX2" fmla="*/ 0 w 4828088"/>
              <a:gd name="connsiteY2" fmla="*/ 2162781 h 2162781"/>
              <a:gd name="connsiteX0" fmla="*/ 4885754 w 4885754"/>
              <a:gd name="connsiteY0" fmla="*/ 23856 h 2145315"/>
              <a:gd name="connsiteX1" fmla="*/ 1994431 w 4885754"/>
              <a:gd name="connsiteY1" fmla="*/ 382143 h 2145315"/>
              <a:gd name="connsiteX2" fmla="*/ 0 w 4885754"/>
              <a:gd name="connsiteY2" fmla="*/ 2145315 h 2145315"/>
              <a:gd name="connsiteX0" fmla="*/ 4584134 w 4584134"/>
              <a:gd name="connsiteY0" fmla="*/ 5835 h 2731118"/>
              <a:gd name="connsiteX1" fmla="*/ 1994431 w 4584134"/>
              <a:gd name="connsiteY1" fmla="*/ 967946 h 2731118"/>
              <a:gd name="connsiteX2" fmla="*/ 0 w 4584134"/>
              <a:gd name="connsiteY2" fmla="*/ 2731118 h 2731118"/>
              <a:gd name="connsiteX0" fmla="*/ 4584134 w 4584134"/>
              <a:gd name="connsiteY0" fmla="*/ 0 h 2725283"/>
              <a:gd name="connsiteX1" fmla="*/ 1994431 w 4584134"/>
              <a:gd name="connsiteY1" fmla="*/ 962111 h 2725283"/>
              <a:gd name="connsiteX2" fmla="*/ 0 w 4584134"/>
              <a:gd name="connsiteY2" fmla="*/ 2725283 h 2725283"/>
              <a:gd name="connsiteX0" fmla="*/ 4698457 w 4698457"/>
              <a:gd name="connsiteY0" fmla="*/ 0 h 2491329"/>
              <a:gd name="connsiteX1" fmla="*/ 1994431 w 4698457"/>
              <a:gd name="connsiteY1" fmla="*/ 728157 h 2491329"/>
              <a:gd name="connsiteX2" fmla="*/ 0 w 4698457"/>
              <a:gd name="connsiteY2" fmla="*/ 2491329 h 2491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8457" h="2491329">
                <a:moveTo>
                  <a:pt x="4698457" y="0"/>
                </a:moveTo>
                <a:cubicBezTo>
                  <a:pt x="3783839" y="55739"/>
                  <a:pt x="2777507" y="312936"/>
                  <a:pt x="1994431" y="728157"/>
                </a:cubicBezTo>
                <a:cubicBezTo>
                  <a:pt x="1211355" y="1143378"/>
                  <a:pt x="214353" y="1957955"/>
                  <a:pt x="0" y="2491329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3557247" y="1781880"/>
            <a:ext cx="2952053" cy="2090492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5283195 w 5283195"/>
              <a:gd name="connsiteY0" fmla="*/ 54372 h 2016895"/>
              <a:gd name="connsiteX1" fmla="*/ 1994431 w 5283195"/>
              <a:gd name="connsiteY1" fmla="*/ 253723 h 2016895"/>
              <a:gd name="connsiteX2" fmla="*/ 0 w 5283195"/>
              <a:gd name="connsiteY2" fmla="*/ 2016895 h 2016895"/>
              <a:gd name="connsiteX0" fmla="*/ 4828088 w 4828088"/>
              <a:gd name="connsiteY0" fmla="*/ 21958 h 2162781"/>
              <a:gd name="connsiteX1" fmla="*/ 1994431 w 4828088"/>
              <a:gd name="connsiteY1" fmla="*/ 399609 h 2162781"/>
              <a:gd name="connsiteX2" fmla="*/ 0 w 4828088"/>
              <a:gd name="connsiteY2" fmla="*/ 2162781 h 2162781"/>
              <a:gd name="connsiteX0" fmla="*/ 4885754 w 4885754"/>
              <a:gd name="connsiteY0" fmla="*/ 23856 h 2145315"/>
              <a:gd name="connsiteX1" fmla="*/ 1994431 w 4885754"/>
              <a:gd name="connsiteY1" fmla="*/ 382143 h 2145315"/>
              <a:gd name="connsiteX2" fmla="*/ 0 w 4885754"/>
              <a:gd name="connsiteY2" fmla="*/ 2145315 h 2145315"/>
              <a:gd name="connsiteX0" fmla="*/ 4584134 w 4584134"/>
              <a:gd name="connsiteY0" fmla="*/ 5835 h 2731118"/>
              <a:gd name="connsiteX1" fmla="*/ 1994431 w 4584134"/>
              <a:gd name="connsiteY1" fmla="*/ 967946 h 2731118"/>
              <a:gd name="connsiteX2" fmla="*/ 0 w 4584134"/>
              <a:gd name="connsiteY2" fmla="*/ 2731118 h 2731118"/>
              <a:gd name="connsiteX0" fmla="*/ 4584134 w 4584134"/>
              <a:gd name="connsiteY0" fmla="*/ 0 h 2725283"/>
              <a:gd name="connsiteX1" fmla="*/ 1994431 w 4584134"/>
              <a:gd name="connsiteY1" fmla="*/ 962111 h 2725283"/>
              <a:gd name="connsiteX2" fmla="*/ 0 w 4584134"/>
              <a:gd name="connsiteY2" fmla="*/ 2725283 h 2725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84134" h="2725283">
                <a:moveTo>
                  <a:pt x="4584134" y="0"/>
                </a:moveTo>
                <a:cubicBezTo>
                  <a:pt x="3669516" y="55739"/>
                  <a:pt x="2758453" y="507897"/>
                  <a:pt x="1994431" y="962111"/>
                </a:cubicBezTo>
                <a:cubicBezTo>
                  <a:pt x="1230409" y="1416325"/>
                  <a:pt x="214353" y="2191909"/>
                  <a:pt x="0" y="2725283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4406805" y="2735485"/>
            <a:ext cx="3474509" cy="924632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5283195 w 5283195"/>
              <a:gd name="connsiteY0" fmla="*/ 54372 h 2016895"/>
              <a:gd name="connsiteX1" fmla="*/ 1994431 w 5283195"/>
              <a:gd name="connsiteY1" fmla="*/ 253723 h 2016895"/>
              <a:gd name="connsiteX2" fmla="*/ 0 w 5283195"/>
              <a:gd name="connsiteY2" fmla="*/ 2016895 h 2016895"/>
              <a:gd name="connsiteX0" fmla="*/ 4828088 w 4828088"/>
              <a:gd name="connsiteY0" fmla="*/ 21958 h 2162781"/>
              <a:gd name="connsiteX1" fmla="*/ 1994431 w 4828088"/>
              <a:gd name="connsiteY1" fmla="*/ 399609 h 2162781"/>
              <a:gd name="connsiteX2" fmla="*/ 0 w 4828088"/>
              <a:gd name="connsiteY2" fmla="*/ 2162781 h 2162781"/>
              <a:gd name="connsiteX0" fmla="*/ 5859666 w 5859666"/>
              <a:gd name="connsiteY0" fmla="*/ 934972 h 1776752"/>
              <a:gd name="connsiteX1" fmla="*/ 1994431 w 5859666"/>
              <a:gd name="connsiteY1" fmla="*/ 13580 h 1776752"/>
              <a:gd name="connsiteX2" fmla="*/ 0 w 5859666"/>
              <a:gd name="connsiteY2" fmla="*/ 1776752 h 1776752"/>
              <a:gd name="connsiteX0" fmla="*/ 5859666 w 5859666"/>
              <a:gd name="connsiteY0" fmla="*/ 213214 h 1054994"/>
              <a:gd name="connsiteX1" fmla="*/ 2221987 w 5859666"/>
              <a:gd name="connsiteY1" fmla="*/ 43229 h 1054994"/>
              <a:gd name="connsiteX2" fmla="*/ 0 w 5859666"/>
              <a:gd name="connsiteY2" fmla="*/ 1054994 h 1054994"/>
              <a:gd name="connsiteX0" fmla="*/ 5826797 w 5826797"/>
              <a:gd name="connsiteY0" fmla="*/ 214136 h 1069712"/>
              <a:gd name="connsiteX1" fmla="*/ 2189118 w 5826797"/>
              <a:gd name="connsiteY1" fmla="*/ 44151 h 1069712"/>
              <a:gd name="connsiteX2" fmla="*/ 0 w 5826797"/>
              <a:gd name="connsiteY2" fmla="*/ 1069713 h 1069712"/>
              <a:gd name="connsiteX0" fmla="*/ 5535469 w 5535469"/>
              <a:gd name="connsiteY0" fmla="*/ 11147 h 1487526"/>
              <a:gd name="connsiteX1" fmla="*/ 2189118 w 5535469"/>
              <a:gd name="connsiteY1" fmla="*/ 461963 h 1487526"/>
              <a:gd name="connsiteX2" fmla="*/ 0 w 5535469"/>
              <a:gd name="connsiteY2" fmla="*/ 1487525 h 1487526"/>
              <a:gd name="connsiteX0" fmla="*/ 5535469 w 5535469"/>
              <a:gd name="connsiteY0" fmla="*/ 13205 h 1489583"/>
              <a:gd name="connsiteX1" fmla="*/ 2189118 w 5535469"/>
              <a:gd name="connsiteY1" fmla="*/ 464021 h 1489583"/>
              <a:gd name="connsiteX2" fmla="*/ 0 w 5535469"/>
              <a:gd name="connsiteY2" fmla="*/ 1489583 h 1489583"/>
              <a:gd name="connsiteX0" fmla="*/ 5535469 w 5535469"/>
              <a:gd name="connsiteY0" fmla="*/ 13206 h 1489584"/>
              <a:gd name="connsiteX1" fmla="*/ 2189118 w 5535469"/>
              <a:gd name="connsiteY1" fmla="*/ 464022 h 1489584"/>
              <a:gd name="connsiteX2" fmla="*/ 0 w 5535469"/>
              <a:gd name="connsiteY2" fmla="*/ 1489584 h 1489584"/>
              <a:gd name="connsiteX0" fmla="*/ 5395436 w 5395436"/>
              <a:gd name="connsiteY0" fmla="*/ 37611 h 1205401"/>
              <a:gd name="connsiteX1" fmla="*/ 2189118 w 5395436"/>
              <a:gd name="connsiteY1" fmla="*/ 179839 h 1205401"/>
              <a:gd name="connsiteX2" fmla="*/ 0 w 5395436"/>
              <a:gd name="connsiteY2" fmla="*/ 1205401 h 1205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95436" h="1205401">
                <a:moveTo>
                  <a:pt x="5395436" y="37611"/>
                </a:moveTo>
                <a:cubicBezTo>
                  <a:pt x="4480818" y="-32625"/>
                  <a:pt x="3088357" y="-14793"/>
                  <a:pt x="2189118" y="179839"/>
                </a:cubicBezTo>
                <a:cubicBezTo>
                  <a:pt x="1289879" y="374471"/>
                  <a:pt x="752187" y="596779"/>
                  <a:pt x="0" y="1205401"/>
                </a:cubicBezTo>
              </a:path>
            </a:pathLst>
          </a:custGeom>
          <a:ln>
            <a:solidFill>
              <a:srgbClr val="7F7F7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/>
          <p:cNvSpPr/>
          <p:nvPr/>
        </p:nvSpPr>
        <p:spPr>
          <a:xfrm>
            <a:off x="3568138" y="2988055"/>
            <a:ext cx="834912" cy="875418"/>
          </a:xfrm>
          <a:prstGeom prst="cube">
            <a:avLst/>
          </a:prstGeom>
          <a:solidFill>
            <a:schemeClr val="tx2">
              <a:lumMod val="60000"/>
              <a:lumOff val="40000"/>
              <a:alpha val="83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/>
          <p:cNvSpPr/>
          <p:nvPr/>
        </p:nvSpPr>
        <p:spPr>
          <a:xfrm rot="2350798">
            <a:off x="6460569" y="1965806"/>
            <a:ext cx="1665938" cy="383285"/>
          </a:xfrm>
          <a:prstGeom prst="cube">
            <a:avLst/>
          </a:prstGeom>
          <a:solidFill>
            <a:schemeClr val="tx2">
              <a:lumMod val="60000"/>
              <a:lumOff val="40000"/>
              <a:alpha val="6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3771621" y="1499325"/>
            <a:ext cx="3072767" cy="1499313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96237 w 4796237"/>
              <a:gd name="connsiteY0" fmla="*/ 55784 h 1940103"/>
              <a:gd name="connsiteX1" fmla="*/ 1478641 w 4796237"/>
              <a:gd name="connsiteY1" fmla="*/ 240611 h 1940103"/>
              <a:gd name="connsiteX2" fmla="*/ 0 w 4796237"/>
              <a:gd name="connsiteY2" fmla="*/ 1940103 h 1940103"/>
              <a:gd name="connsiteX0" fmla="*/ 4771585 w 4771585"/>
              <a:gd name="connsiteY0" fmla="*/ 56471 h 1954588"/>
              <a:gd name="connsiteX1" fmla="*/ 1453989 w 4771585"/>
              <a:gd name="connsiteY1" fmla="*/ 241298 h 1954588"/>
              <a:gd name="connsiteX2" fmla="*/ 0 w 4771585"/>
              <a:gd name="connsiteY2" fmla="*/ 1954588 h 195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1585" h="1954588">
                <a:moveTo>
                  <a:pt x="4771585" y="56471"/>
                </a:moveTo>
                <a:cubicBezTo>
                  <a:pt x="3856967" y="-13765"/>
                  <a:pt x="2249253" y="-75055"/>
                  <a:pt x="1453989" y="241298"/>
                </a:cubicBezTo>
                <a:cubicBezTo>
                  <a:pt x="658725" y="557651"/>
                  <a:pt x="214353" y="1421214"/>
                  <a:pt x="0" y="1954588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575992" y="1543688"/>
            <a:ext cx="3146288" cy="1645614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5283195 w 5283195"/>
              <a:gd name="connsiteY0" fmla="*/ 54372 h 2016895"/>
              <a:gd name="connsiteX1" fmla="*/ 1994431 w 5283195"/>
              <a:gd name="connsiteY1" fmla="*/ 253723 h 2016895"/>
              <a:gd name="connsiteX2" fmla="*/ 0 w 5283195"/>
              <a:gd name="connsiteY2" fmla="*/ 2016895 h 2016895"/>
              <a:gd name="connsiteX0" fmla="*/ 4828088 w 4828088"/>
              <a:gd name="connsiteY0" fmla="*/ 21958 h 2162781"/>
              <a:gd name="connsiteX1" fmla="*/ 1994431 w 4828088"/>
              <a:gd name="connsiteY1" fmla="*/ 399609 h 2162781"/>
              <a:gd name="connsiteX2" fmla="*/ 0 w 4828088"/>
              <a:gd name="connsiteY2" fmla="*/ 2162781 h 2162781"/>
              <a:gd name="connsiteX0" fmla="*/ 4885754 w 4885754"/>
              <a:gd name="connsiteY0" fmla="*/ 23856 h 2145315"/>
              <a:gd name="connsiteX1" fmla="*/ 1994431 w 4885754"/>
              <a:gd name="connsiteY1" fmla="*/ 382143 h 2145315"/>
              <a:gd name="connsiteX2" fmla="*/ 0 w 4885754"/>
              <a:gd name="connsiteY2" fmla="*/ 2145315 h 2145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85754" h="2145315">
                <a:moveTo>
                  <a:pt x="4885754" y="23856"/>
                </a:moveTo>
                <a:cubicBezTo>
                  <a:pt x="3971136" y="-46380"/>
                  <a:pt x="2808723" y="28567"/>
                  <a:pt x="1994431" y="382143"/>
                </a:cubicBezTo>
                <a:cubicBezTo>
                  <a:pt x="1180139" y="735720"/>
                  <a:pt x="214353" y="1611941"/>
                  <a:pt x="0" y="2145315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4179405" y="2379338"/>
            <a:ext cx="3752293" cy="820548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5283195 w 5283195"/>
              <a:gd name="connsiteY0" fmla="*/ 54372 h 2016895"/>
              <a:gd name="connsiteX1" fmla="*/ 1994431 w 5283195"/>
              <a:gd name="connsiteY1" fmla="*/ 253723 h 2016895"/>
              <a:gd name="connsiteX2" fmla="*/ 0 w 5283195"/>
              <a:gd name="connsiteY2" fmla="*/ 2016895 h 2016895"/>
              <a:gd name="connsiteX0" fmla="*/ 4828088 w 4828088"/>
              <a:gd name="connsiteY0" fmla="*/ 21958 h 2162781"/>
              <a:gd name="connsiteX1" fmla="*/ 1994431 w 4828088"/>
              <a:gd name="connsiteY1" fmla="*/ 399609 h 2162781"/>
              <a:gd name="connsiteX2" fmla="*/ 0 w 4828088"/>
              <a:gd name="connsiteY2" fmla="*/ 2162781 h 2162781"/>
              <a:gd name="connsiteX0" fmla="*/ 5859666 w 5859666"/>
              <a:gd name="connsiteY0" fmla="*/ 934972 h 1776752"/>
              <a:gd name="connsiteX1" fmla="*/ 1994431 w 5859666"/>
              <a:gd name="connsiteY1" fmla="*/ 13580 h 1776752"/>
              <a:gd name="connsiteX2" fmla="*/ 0 w 5859666"/>
              <a:gd name="connsiteY2" fmla="*/ 1776752 h 1776752"/>
              <a:gd name="connsiteX0" fmla="*/ 5859666 w 5859666"/>
              <a:gd name="connsiteY0" fmla="*/ 213214 h 1054994"/>
              <a:gd name="connsiteX1" fmla="*/ 2221987 w 5859666"/>
              <a:gd name="connsiteY1" fmla="*/ 43229 h 1054994"/>
              <a:gd name="connsiteX2" fmla="*/ 0 w 5859666"/>
              <a:gd name="connsiteY2" fmla="*/ 1054994 h 1054994"/>
              <a:gd name="connsiteX0" fmla="*/ 5826797 w 5826797"/>
              <a:gd name="connsiteY0" fmla="*/ 214136 h 1069712"/>
              <a:gd name="connsiteX1" fmla="*/ 2189118 w 5826797"/>
              <a:gd name="connsiteY1" fmla="*/ 44151 h 1069712"/>
              <a:gd name="connsiteX2" fmla="*/ 0 w 5826797"/>
              <a:gd name="connsiteY2" fmla="*/ 1069713 h 106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26797" h="1069712">
                <a:moveTo>
                  <a:pt x="5826797" y="214136"/>
                </a:moveTo>
                <a:cubicBezTo>
                  <a:pt x="4912179" y="143900"/>
                  <a:pt x="3160251" y="-98445"/>
                  <a:pt x="2189118" y="44151"/>
                </a:cubicBezTo>
                <a:cubicBezTo>
                  <a:pt x="1217985" y="186747"/>
                  <a:pt x="214353" y="536339"/>
                  <a:pt x="0" y="1069713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4403049" y="2197952"/>
            <a:ext cx="3654859" cy="790104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5283195 w 5283195"/>
              <a:gd name="connsiteY0" fmla="*/ 54372 h 2016895"/>
              <a:gd name="connsiteX1" fmla="*/ 1994431 w 5283195"/>
              <a:gd name="connsiteY1" fmla="*/ 253723 h 2016895"/>
              <a:gd name="connsiteX2" fmla="*/ 0 w 5283195"/>
              <a:gd name="connsiteY2" fmla="*/ 2016895 h 2016895"/>
              <a:gd name="connsiteX0" fmla="*/ 4828088 w 4828088"/>
              <a:gd name="connsiteY0" fmla="*/ 21958 h 2162781"/>
              <a:gd name="connsiteX1" fmla="*/ 1994431 w 4828088"/>
              <a:gd name="connsiteY1" fmla="*/ 399609 h 2162781"/>
              <a:gd name="connsiteX2" fmla="*/ 0 w 4828088"/>
              <a:gd name="connsiteY2" fmla="*/ 2162781 h 2162781"/>
              <a:gd name="connsiteX0" fmla="*/ 5859666 w 5859666"/>
              <a:gd name="connsiteY0" fmla="*/ 934972 h 1776752"/>
              <a:gd name="connsiteX1" fmla="*/ 1994431 w 5859666"/>
              <a:gd name="connsiteY1" fmla="*/ 13580 h 1776752"/>
              <a:gd name="connsiteX2" fmla="*/ 0 w 5859666"/>
              <a:gd name="connsiteY2" fmla="*/ 1776752 h 1776752"/>
              <a:gd name="connsiteX0" fmla="*/ 5859666 w 5859666"/>
              <a:gd name="connsiteY0" fmla="*/ 213214 h 1054994"/>
              <a:gd name="connsiteX1" fmla="*/ 2221987 w 5859666"/>
              <a:gd name="connsiteY1" fmla="*/ 43229 h 1054994"/>
              <a:gd name="connsiteX2" fmla="*/ 0 w 5859666"/>
              <a:gd name="connsiteY2" fmla="*/ 1054994 h 1054994"/>
              <a:gd name="connsiteX0" fmla="*/ 5692794 w 5692794"/>
              <a:gd name="connsiteY0" fmla="*/ 403004 h 1028276"/>
              <a:gd name="connsiteX1" fmla="*/ 2221987 w 5692794"/>
              <a:gd name="connsiteY1" fmla="*/ 16511 h 1028276"/>
              <a:gd name="connsiteX2" fmla="*/ 0 w 5692794"/>
              <a:gd name="connsiteY2" fmla="*/ 1028276 h 1028276"/>
              <a:gd name="connsiteX0" fmla="*/ 5692794 w 5692794"/>
              <a:gd name="connsiteY0" fmla="*/ 393204 h 1018476"/>
              <a:gd name="connsiteX1" fmla="*/ 2221987 w 5692794"/>
              <a:gd name="connsiteY1" fmla="*/ 6711 h 1018476"/>
              <a:gd name="connsiteX2" fmla="*/ 0 w 5692794"/>
              <a:gd name="connsiteY2" fmla="*/ 1018476 h 1018476"/>
              <a:gd name="connsiteX0" fmla="*/ 5692794 w 5692794"/>
              <a:gd name="connsiteY0" fmla="*/ 393204 h 1018476"/>
              <a:gd name="connsiteX1" fmla="*/ 2221987 w 5692794"/>
              <a:gd name="connsiteY1" fmla="*/ 6711 h 1018476"/>
              <a:gd name="connsiteX2" fmla="*/ 0 w 5692794"/>
              <a:gd name="connsiteY2" fmla="*/ 1018476 h 1018476"/>
              <a:gd name="connsiteX0" fmla="*/ 5675495 w 5675495"/>
              <a:gd name="connsiteY0" fmla="*/ 433798 h 1030024"/>
              <a:gd name="connsiteX1" fmla="*/ 2221987 w 5675495"/>
              <a:gd name="connsiteY1" fmla="*/ 18259 h 1030024"/>
              <a:gd name="connsiteX2" fmla="*/ 0 w 5675495"/>
              <a:gd name="connsiteY2" fmla="*/ 1030024 h 103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75495" h="1030024">
                <a:moveTo>
                  <a:pt x="5675495" y="433798"/>
                </a:moveTo>
                <a:cubicBezTo>
                  <a:pt x="4760877" y="248940"/>
                  <a:pt x="3167903" y="-81112"/>
                  <a:pt x="2221987" y="18259"/>
                </a:cubicBezTo>
                <a:cubicBezTo>
                  <a:pt x="1276071" y="117630"/>
                  <a:pt x="214353" y="496650"/>
                  <a:pt x="0" y="1030024"/>
                </a:cubicBezTo>
              </a:path>
            </a:pathLst>
          </a:custGeom>
          <a:ln>
            <a:solidFill>
              <a:srgbClr val="7F7F7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4188777" y="2754907"/>
            <a:ext cx="3555314" cy="1112779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5283195 w 5283195"/>
              <a:gd name="connsiteY0" fmla="*/ 54372 h 2016895"/>
              <a:gd name="connsiteX1" fmla="*/ 1994431 w 5283195"/>
              <a:gd name="connsiteY1" fmla="*/ 253723 h 2016895"/>
              <a:gd name="connsiteX2" fmla="*/ 0 w 5283195"/>
              <a:gd name="connsiteY2" fmla="*/ 2016895 h 2016895"/>
              <a:gd name="connsiteX0" fmla="*/ 4828088 w 4828088"/>
              <a:gd name="connsiteY0" fmla="*/ 21958 h 2162781"/>
              <a:gd name="connsiteX1" fmla="*/ 1994431 w 4828088"/>
              <a:gd name="connsiteY1" fmla="*/ 399609 h 2162781"/>
              <a:gd name="connsiteX2" fmla="*/ 0 w 4828088"/>
              <a:gd name="connsiteY2" fmla="*/ 2162781 h 2162781"/>
              <a:gd name="connsiteX0" fmla="*/ 5859666 w 5859666"/>
              <a:gd name="connsiteY0" fmla="*/ 934972 h 1776752"/>
              <a:gd name="connsiteX1" fmla="*/ 1994431 w 5859666"/>
              <a:gd name="connsiteY1" fmla="*/ 13580 h 1776752"/>
              <a:gd name="connsiteX2" fmla="*/ 0 w 5859666"/>
              <a:gd name="connsiteY2" fmla="*/ 1776752 h 1776752"/>
              <a:gd name="connsiteX0" fmla="*/ 5859666 w 5859666"/>
              <a:gd name="connsiteY0" fmla="*/ 213214 h 1054994"/>
              <a:gd name="connsiteX1" fmla="*/ 2221987 w 5859666"/>
              <a:gd name="connsiteY1" fmla="*/ 43229 h 1054994"/>
              <a:gd name="connsiteX2" fmla="*/ 0 w 5859666"/>
              <a:gd name="connsiteY2" fmla="*/ 1054994 h 1054994"/>
              <a:gd name="connsiteX0" fmla="*/ 5826797 w 5826797"/>
              <a:gd name="connsiteY0" fmla="*/ 214136 h 1069712"/>
              <a:gd name="connsiteX1" fmla="*/ 2189118 w 5826797"/>
              <a:gd name="connsiteY1" fmla="*/ 44151 h 1069712"/>
              <a:gd name="connsiteX2" fmla="*/ 0 w 5826797"/>
              <a:gd name="connsiteY2" fmla="*/ 1069713 h 1069712"/>
              <a:gd name="connsiteX0" fmla="*/ 5535469 w 5535469"/>
              <a:gd name="connsiteY0" fmla="*/ 11147 h 1487526"/>
              <a:gd name="connsiteX1" fmla="*/ 2189118 w 5535469"/>
              <a:gd name="connsiteY1" fmla="*/ 461963 h 1487526"/>
              <a:gd name="connsiteX2" fmla="*/ 0 w 5535469"/>
              <a:gd name="connsiteY2" fmla="*/ 1487525 h 1487526"/>
              <a:gd name="connsiteX0" fmla="*/ 5535469 w 5535469"/>
              <a:gd name="connsiteY0" fmla="*/ 13205 h 1489583"/>
              <a:gd name="connsiteX1" fmla="*/ 2189118 w 5535469"/>
              <a:gd name="connsiteY1" fmla="*/ 464021 h 1489583"/>
              <a:gd name="connsiteX2" fmla="*/ 0 w 5535469"/>
              <a:gd name="connsiteY2" fmla="*/ 1489583 h 1489583"/>
              <a:gd name="connsiteX0" fmla="*/ 5535469 w 5535469"/>
              <a:gd name="connsiteY0" fmla="*/ 13206 h 1489584"/>
              <a:gd name="connsiteX1" fmla="*/ 2189118 w 5535469"/>
              <a:gd name="connsiteY1" fmla="*/ 464022 h 1489584"/>
              <a:gd name="connsiteX2" fmla="*/ 0 w 5535469"/>
              <a:gd name="connsiteY2" fmla="*/ 1489584 h 1489584"/>
              <a:gd name="connsiteX0" fmla="*/ 5520916 w 5520916"/>
              <a:gd name="connsiteY0" fmla="*/ 10960 h 1450680"/>
              <a:gd name="connsiteX1" fmla="*/ 2174565 w 5520916"/>
              <a:gd name="connsiteY1" fmla="*/ 461776 h 1450680"/>
              <a:gd name="connsiteX2" fmla="*/ 0 w 5520916"/>
              <a:gd name="connsiteY2" fmla="*/ 1450681 h 145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20916" h="1450680">
                <a:moveTo>
                  <a:pt x="5520916" y="10960"/>
                </a:moveTo>
                <a:cubicBezTo>
                  <a:pt x="4606298" y="-59276"/>
                  <a:pt x="3094718" y="221823"/>
                  <a:pt x="2174565" y="461776"/>
                </a:cubicBezTo>
                <a:cubicBezTo>
                  <a:pt x="1254412" y="701729"/>
                  <a:pt x="752187" y="842059"/>
                  <a:pt x="0" y="1450681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3049889" y="1454603"/>
            <a:ext cx="2" cy="25971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049889" y="4051767"/>
            <a:ext cx="263658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226235" y="4051766"/>
            <a:ext cx="823656" cy="9088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985" y="4852618"/>
            <a:ext cx="241300" cy="2159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352" y="1346653"/>
            <a:ext cx="215900" cy="2159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029" y="4240060"/>
            <a:ext cx="215900" cy="304800"/>
          </a:xfrm>
          <a:prstGeom prst="rect">
            <a:avLst/>
          </a:prstGeom>
        </p:spPr>
      </p:pic>
      <p:sp>
        <p:nvSpPr>
          <p:cNvPr id="23" name="Freeform 22"/>
          <p:cNvSpPr/>
          <p:nvPr/>
        </p:nvSpPr>
        <p:spPr>
          <a:xfrm>
            <a:off x="3892335" y="2132619"/>
            <a:ext cx="3313521" cy="1412476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5283195 w 5283195"/>
              <a:gd name="connsiteY0" fmla="*/ 54372 h 2016895"/>
              <a:gd name="connsiteX1" fmla="*/ 1994431 w 5283195"/>
              <a:gd name="connsiteY1" fmla="*/ 253723 h 2016895"/>
              <a:gd name="connsiteX2" fmla="*/ 0 w 5283195"/>
              <a:gd name="connsiteY2" fmla="*/ 2016895 h 2016895"/>
              <a:gd name="connsiteX0" fmla="*/ 4828088 w 4828088"/>
              <a:gd name="connsiteY0" fmla="*/ 21958 h 2162781"/>
              <a:gd name="connsiteX1" fmla="*/ 1994431 w 4828088"/>
              <a:gd name="connsiteY1" fmla="*/ 399609 h 2162781"/>
              <a:gd name="connsiteX2" fmla="*/ 0 w 4828088"/>
              <a:gd name="connsiteY2" fmla="*/ 2162781 h 2162781"/>
              <a:gd name="connsiteX0" fmla="*/ 4885754 w 4885754"/>
              <a:gd name="connsiteY0" fmla="*/ 23856 h 2145315"/>
              <a:gd name="connsiteX1" fmla="*/ 1994431 w 4885754"/>
              <a:gd name="connsiteY1" fmla="*/ 382143 h 2145315"/>
              <a:gd name="connsiteX2" fmla="*/ 0 w 4885754"/>
              <a:gd name="connsiteY2" fmla="*/ 2145315 h 2145315"/>
              <a:gd name="connsiteX0" fmla="*/ 4584134 w 4584134"/>
              <a:gd name="connsiteY0" fmla="*/ 5835 h 2731118"/>
              <a:gd name="connsiteX1" fmla="*/ 1994431 w 4584134"/>
              <a:gd name="connsiteY1" fmla="*/ 967946 h 2731118"/>
              <a:gd name="connsiteX2" fmla="*/ 0 w 4584134"/>
              <a:gd name="connsiteY2" fmla="*/ 2731118 h 2731118"/>
              <a:gd name="connsiteX0" fmla="*/ 4584134 w 4584134"/>
              <a:gd name="connsiteY0" fmla="*/ 0 h 2725283"/>
              <a:gd name="connsiteX1" fmla="*/ 1994431 w 4584134"/>
              <a:gd name="connsiteY1" fmla="*/ 962111 h 2725283"/>
              <a:gd name="connsiteX2" fmla="*/ 0 w 4584134"/>
              <a:gd name="connsiteY2" fmla="*/ 2725283 h 2725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84134" h="2725283">
                <a:moveTo>
                  <a:pt x="4584134" y="0"/>
                </a:moveTo>
                <a:cubicBezTo>
                  <a:pt x="3669516" y="55739"/>
                  <a:pt x="2758453" y="507897"/>
                  <a:pt x="1994431" y="962111"/>
                </a:cubicBezTo>
                <a:cubicBezTo>
                  <a:pt x="1230409" y="1416325"/>
                  <a:pt x="214353" y="2191909"/>
                  <a:pt x="0" y="2725283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935" y="4227360"/>
            <a:ext cx="812800" cy="3175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614" y="2988055"/>
            <a:ext cx="1549400" cy="317500"/>
          </a:xfrm>
          <a:prstGeom prst="rect">
            <a:avLst/>
          </a:prstGeom>
        </p:spPr>
      </p:pic>
      <p:cxnSp>
        <p:nvCxnSpPr>
          <p:cNvPr id="27" name="Straight Connector 26"/>
          <p:cNvCxnSpPr>
            <a:stCxn id="23" idx="1"/>
          </p:cNvCxnSpPr>
          <p:nvPr/>
        </p:nvCxnSpPr>
        <p:spPr>
          <a:xfrm flipH="1" flipV="1">
            <a:off x="3892335" y="1346653"/>
            <a:ext cx="1441622" cy="12846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723885" y="906040"/>
            <a:ext cx="1471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Stromlinie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385180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 rot="8770215">
            <a:off x="3764407" y="3416247"/>
            <a:ext cx="2294568" cy="938804"/>
            <a:chOff x="3752125" y="3375856"/>
            <a:chExt cx="2294568" cy="938804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3752125" y="4314660"/>
              <a:ext cx="2294568" cy="0"/>
            </a:xfrm>
            <a:prstGeom prst="line">
              <a:avLst/>
            </a:prstGeom>
            <a:ln w="76200" cmpd="sng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4892512" y="3375856"/>
              <a:ext cx="0" cy="894679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/>
          <p:cNvCxnSpPr/>
          <p:nvPr/>
        </p:nvCxnSpPr>
        <p:spPr>
          <a:xfrm flipH="1">
            <a:off x="2357438" y="2908382"/>
            <a:ext cx="2938830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357438" y="3272427"/>
            <a:ext cx="2462599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357438" y="3636472"/>
            <a:ext cx="1842055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357438" y="4000517"/>
            <a:ext cx="1339880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780" y="3316093"/>
            <a:ext cx="190500" cy="2413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662" y="4271740"/>
            <a:ext cx="254000" cy="3048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929" y="2971022"/>
            <a:ext cx="393700" cy="279400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5603406" y="2856994"/>
            <a:ext cx="0" cy="1277449"/>
          </a:xfrm>
          <a:prstGeom prst="line">
            <a:avLst/>
          </a:prstGeom>
          <a:ln w="28575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801762" y="4119340"/>
            <a:ext cx="1801644" cy="15103"/>
          </a:xfrm>
          <a:prstGeom prst="line">
            <a:avLst/>
          </a:prstGeom>
          <a:ln w="28575" cmpd="sng">
            <a:solidFill>
              <a:srgbClr val="8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 rot="20923586">
            <a:off x="5291511" y="3769557"/>
            <a:ext cx="282546" cy="599286"/>
            <a:chOff x="6010707" y="1904713"/>
            <a:chExt cx="282546" cy="599286"/>
          </a:xfrm>
        </p:grpSpPr>
        <p:sp>
          <p:nvSpPr>
            <p:cNvPr id="30" name="Freeform 29"/>
            <p:cNvSpPr/>
            <p:nvPr/>
          </p:nvSpPr>
          <p:spPr>
            <a:xfrm rot="12937551">
              <a:off x="6071331" y="1904713"/>
              <a:ext cx="221922" cy="414307"/>
            </a:xfrm>
            <a:custGeom>
              <a:avLst/>
              <a:gdLst>
                <a:gd name="connsiteX0" fmla="*/ 169334 w 221922"/>
                <a:gd name="connsiteY0" fmla="*/ 0 h 508000"/>
                <a:gd name="connsiteX1" fmla="*/ 211667 w 221922"/>
                <a:gd name="connsiteY1" fmla="*/ 310444 h 508000"/>
                <a:gd name="connsiteX2" fmla="*/ 0 w 221922"/>
                <a:gd name="connsiteY2" fmla="*/ 50800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922" h="508000">
                  <a:moveTo>
                    <a:pt x="169334" y="0"/>
                  </a:moveTo>
                  <a:cubicBezTo>
                    <a:pt x="204611" y="112888"/>
                    <a:pt x="239889" y="225777"/>
                    <a:pt x="211667" y="310444"/>
                  </a:cubicBezTo>
                  <a:cubicBezTo>
                    <a:pt x="183445" y="395111"/>
                    <a:pt x="0" y="508000"/>
                    <a:pt x="0" y="508000"/>
                  </a:cubicBezTo>
                </a:path>
              </a:pathLst>
            </a:cu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 rot="12937551">
              <a:off x="6010707" y="1980779"/>
              <a:ext cx="2805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.</a:t>
              </a:r>
              <a:endParaRPr lang="en-US" sz="2800" b="1" dirty="0"/>
            </a:p>
          </p:txBody>
        </p:sp>
      </p:grpSp>
      <p:sp>
        <p:nvSpPr>
          <p:cNvPr id="36" name="Freeform 35"/>
          <p:cNvSpPr/>
          <p:nvPr/>
        </p:nvSpPr>
        <p:spPr>
          <a:xfrm rot="1433122">
            <a:off x="4981140" y="3496167"/>
            <a:ext cx="221922" cy="414307"/>
          </a:xfrm>
          <a:custGeom>
            <a:avLst/>
            <a:gdLst>
              <a:gd name="connsiteX0" fmla="*/ 169334 w 221922"/>
              <a:gd name="connsiteY0" fmla="*/ 0 h 508000"/>
              <a:gd name="connsiteX1" fmla="*/ 211667 w 221922"/>
              <a:gd name="connsiteY1" fmla="*/ 310444 h 508000"/>
              <a:gd name="connsiteX2" fmla="*/ 0 w 221922"/>
              <a:gd name="connsiteY2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22" h="508000">
                <a:moveTo>
                  <a:pt x="169334" y="0"/>
                </a:moveTo>
                <a:cubicBezTo>
                  <a:pt x="204611" y="112888"/>
                  <a:pt x="239889" y="225777"/>
                  <a:pt x="211667" y="310444"/>
                </a:cubicBezTo>
                <a:cubicBezTo>
                  <a:pt x="183445" y="395111"/>
                  <a:pt x="0" y="508000"/>
                  <a:pt x="0" y="508000"/>
                </a:cubicBez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4610949" y="3528533"/>
            <a:ext cx="1541950" cy="0"/>
          </a:xfrm>
          <a:prstGeom prst="straightConnector1">
            <a:avLst/>
          </a:prstGeom>
          <a:ln w="28575" cmpd="sng">
            <a:solidFill>
              <a:srgbClr val="000000"/>
            </a:solidFill>
            <a:prstDash val="dot"/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3971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939330" y="2561264"/>
            <a:ext cx="1845023" cy="37558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30561" y="1912432"/>
            <a:ext cx="331919" cy="1687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2704353" y="1918627"/>
            <a:ext cx="5080000" cy="668782"/>
          </a:xfrm>
          <a:custGeom>
            <a:avLst/>
            <a:gdLst>
              <a:gd name="connsiteX0" fmla="*/ 0 w 5080000"/>
              <a:gd name="connsiteY0" fmla="*/ 75597 h 660888"/>
              <a:gd name="connsiteX1" fmla="*/ 2091765 w 5080000"/>
              <a:gd name="connsiteY1" fmla="*/ 45714 h 660888"/>
              <a:gd name="connsiteX2" fmla="*/ 3107765 w 5080000"/>
              <a:gd name="connsiteY2" fmla="*/ 613479 h 660888"/>
              <a:gd name="connsiteX3" fmla="*/ 5080000 w 5080000"/>
              <a:gd name="connsiteY3" fmla="*/ 628420 h 660888"/>
              <a:gd name="connsiteX0" fmla="*/ 0 w 5080000"/>
              <a:gd name="connsiteY0" fmla="*/ 45059 h 690114"/>
              <a:gd name="connsiteX1" fmla="*/ 2091765 w 5080000"/>
              <a:gd name="connsiteY1" fmla="*/ 74940 h 690114"/>
              <a:gd name="connsiteX2" fmla="*/ 3107765 w 5080000"/>
              <a:gd name="connsiteY2" fmla="*/ 642705 h 690114"/>
              <a:gd name="connsiteX3" fmla="*/ 5080000 w 5080000"/>
              <a:gd name="connsiteY3" fmla="*/ 657646 h 690114"/>
              <a:gd name="connsiteX0" fmla="*/ 0 w 5080000"/>
              <a:gd name="connsiteY0" fmla="*/ 23727 h 668782"/>
              <a:gd name="connsiteX1" fmla="*/ 2091765 w 5080000"/>
              <a:gd name="connsiteY1" fmla="*/ 53608 h 668782"/>
              <a:gd name="connsiteX2" fmla="*/ 3107765 w 5080000"/>
              <a:gd name="connsiteY2" fmla="*/ 621373 h 668782"/>
              <a:gd name="connsiteX3" fmla="*/ 5080000 w 5080000"/>
              <a:gd name="connsiteY3" fmla="*/ 636314 h 668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0000" h="668782">
                <a:moveTo>
                  <a:pt x="0" y="23727"/>
                </a:moveTo>
                <a:cubicBezTo>
                  <a:pt x="786902" y="23727"/>
                  <a:pt x="1573804" y="-46000"/>
                  <a:pt x="2091765" y="53608"/>
                </a:cubicBezTo>
                <a:cubicBezTo>
                  <a:pt x="2609726" y="153216"/>
                  <a:pt x="2609726" y="524255"/>
                  <a:pt x="3107765" y="621373"/>
                </a:cubicBezTo>
                <a:cubicBezTo>
                  <a:pt x="3605804" y="718491"/>
                  <a:pt x="5080000" y="636314"/>
                  <a:pt x="5080000" y="636314"/>
                </a:cubicBezTo>
              </a:path>
            </a:pathLst>
          </a:custGeom>
          <a:ln w="571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 flipV="1">
            <a:off x="2704353" y="2936845"/>
            <a:ext cx="5080000" cy="668782"/>
          </a:xfrm>
          <a:custGeom>
            <a:avLst/>
            <a:gdLst>
              <a:gd name="connsiteX0" fmla="*/ 0 w 5080000"/>
              <a:gd name="connsiteY0" fmla="*/ 75597 h 660888"/>
              <a:gd name="connsiteX1" fmla="*/ 2091765 w 5080000"/>
              <a:gd name="connsiteY1" fmla="*/ 45714 h 660888"/>
              <a:gd name="connsiteX2" fmla="*/ 3107765 w 5080000"/>
              <a:gd name="connsiteY2" fmla="*/ 613479 h 660888"/>
              <a:gd name="connsiteX3" fmla="*/ 5080000 w 5080000"/>
              <a:gd name="connsiteY3" fmla="*/ 628420 h 660888"/>
              <a:gd name="connsiteX0" fmla="*/ 0 w 5080000"/>
              <a:gd name="connsiteY0" fmla="*/ 45059 h 690114"/>
              <a:gd name="connsiteX1" fmla="*/ 2091765 w 5080000"/>
              <a:gd name="connsiteY1" fmla="*/ 74940 h 690114"/>
              <a:gd name="connsiteX2" fmla="*/ 3107765 w 5080000"/>
              <a:gd name="connsiteY2" fmla="*/ 642705 h 690114"/>
              <a:gd name="connsiteX3" fmla="*/ 5080000 w 5080000"/>
              <a:gd name="connsiteY3" fmla="*/ 657646 h 690114"/>
              <a:gd name="connsiteX0" fmla="*/ 0 w 5080000"/>
              <a:gd name="connsiteY0" fmla="*/ 23727 h 668782"/>
              <a:gd name="connsiteX1" fmla="*/ 2091765 w 5080000"/>
              <a:gd name="connsiteY1" fmla="*/ 53608 h 668782"/>
              <a:gd name="connsiteX2" fmla="*/ 3107765 w 5080000"/>
              <a:gd name="connsiteY2" fmla="*/ 621373 h 668782"/>
              <a:gd name="connsiteX3" fmla="*/ 5080000 w 5080000"/>
              <a:gd name="connsiteY3" fmla="*/ 636314 h 668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0000" h="668782">
                <a:moveTo>
                  <a:pt x="0" y="23727"/>
                </a:moveTo>
                <a:cubicBezTo>
                  <a:pt x="786902" y="23727"/>
                  <a:pt x="1573804" y="-46000"/>
                  <a:pt x="2091765" y="53608"/>
                </a:cubicBezTo>
                <a:cubicBezTo>
                  <a:pt x="2609726" y="153216"/>
                  <a:pt x="2609726" y="524255"/>
                  <a:pt x="3107765" y="621373"/>
                </a:cubicBezTo>
                <a:cubicBezTo>
                  <a:pt x="3605804" y="718491"/>
                  <a:pt x="5080000" y="636314"/>
                  <a:pt x="5080000" y="636314"/>
                </a:cubicBezTo>
              </a:path>
            </a:pathLst>
          </a:custGeom>
          <a:ln w="571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880" y="2657445"/>
            <a:ext cx="254000" cy="2794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355" y="2593399"/>
            <a:ext cx="254000" cy="2794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268" y="3989239"/>
            <a:ext cx="520700" cy="2794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000" y="3302000"/>
            <a:ext cx="520700" cy="2794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870" y="2517745"/>
            <a:ext cx="330200" cy="2794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802" y="2617129"/>
            <a:ext cx="330200" cy="279400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2591746" y="2182299"/>
            <a:ext cx="395522" cy="1259401"/>
            <a:chOff x="1997880" y="2182299"/>
            <a:chExt cx="989388" cy="1259401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1997880" y="2182299"/>
              <a:ext cx="989388" cy="0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1997880" y="2602099"/>
              <a:ext cx="989388" cy="0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1997880" y="3021899"/>
              <a:ext cx="989388" cy="0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1997880" y="3441700"/>
              <a:ext cx="989388" cy="0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Arrow Connector 19"/>
          <p:cNvCxnSpPr/>
          <p:nvPr/>
        </p:nvCxnSpPr>
        <p:spPr>
          <a:xfrm flipH="1">
            <a:off x="3030561" y="3796124"/>
            <a:ext cx="331919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arrow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939331" y="3162300"/>
            <a:ext cx="1845022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arrow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4910488" y="2675417"/>
            <a:ext cx="989388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4910488" y="2855465"/>
            <a:ext cx="989388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143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791589" y="2615975"/>
            <a:ext cx="0" cy="84953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9" y="2936761"/>
            <a:ext cx="165100" cy="1397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784424" y="2013945"/>
            <a:ext cx="218071" cy="2180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290215" y="4495032"/>
            <a:ext cx="1215290" cy="153933"/>
            <a:chOff x="1328036" y="3218214"/>
            <a:chExt cx="1215290" cy="153933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328036" y="3218214"/>
              <a:ext cx="121529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470492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1328036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1612948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755404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1897860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040316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2182772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2325230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/>
          <p:cNvCxnSpPr/>
          <p:nvPr/>
        </p:nvCxnSpPr>
        <p:spPr>
          <a:xfrm>
            <a:off x="1899694" y="2122981"/>
            <a:ext cx="0" cy="2372051"/>
          </a:xfrm>
          <a:prstGeom prst="line">
            <a:avLst/>
          </a:prstGeom>
          <a:ln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2013945"/>
            <a:ext cx="2971800" cy="2667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2449349"/>
            <a:ext cx="2616200" cy="6350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3206696"/>
            <a:ext cx="1473200" cy="2667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3733877"/>
            <a:ext cx="711200" cy="2032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3887887" y="3206696"/>
            <a:ext cx="359217" cy="398397"/>
            <a:chOff x="7324688" y="2525549"/>
            <a:chExt cx="359217" cy="39839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4649887" y="2596797"/>
            <a:ext cx="359217" cy="398397"/>
            <a:chOff x="7324688" y="2525549"/>
            <a:chExt cx="359217" cy="39839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7" name="Oval 36"/>
          <p:cNvSpPr/>
          <p:nvPr/>
        </p:nvSpPr>
        <p:spPr>
          <a:xfrm>
            <a:off x="1770067" y="4265668"/>
            <a:ext cx="218071" cy="21807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3887887" y="2631150"/>
            <a:ext cx="359217" cy="398397"/>
            <a:chOff x="7324688" y="2525549"/>
            <a:chExt cx="359217" cy="398397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0" name="Right Brace 39"/>
          <p:cNvSpPr/>
          <p:nvPr/>
        </p:nvSpPr>
        <p:spPr>
          <a:xfrm>
            <a:off x="2069120" y="2122981"/>
            <a:ext cx="360554" cy="2244285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199" y="3131104"/>
            <a:ext cx="1651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25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973174" y="1711031"/>
            <a:ext cx="1002520" cy="131705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954940" y="3027524"/>
            <a:ext cx="21368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958970" y="1217527"/>
            <a:ext cx="0" cy="18105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83" y="3104712"/>
            <a:ext cx="266700" cy="1905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01" y="1122277"/>
            <a:ext cx="266700" cy="190500"/>
          </a:xfrm>
          <a:prstGeom prst="rect">
            <a:avLst/>
          </a:prstGeom>
        </p:spPr>
      </p:pic>
      <p:sp>
        <p:nvSpPr>
          <p:cNvPr id="16" name="Freeform 15"/>
          <p:cNvSpPr/>
          <p:nvPr/>
        </p:nvSpPr>
        <p:spPr>
          <a:xfrm rot="2700000">
            <a:off x="1218233" y="2520526"/>
            <a:ext cx="381364" cy="426501"/>
          </a:xfrm>
          <a:custGeom>
            <a:avLst/>
            <a:gdLst>
              <a:gd name="connsiteX0" fmla="*/ 0 w 654288"/>
              <a:gd name="connsiteY0" fmla="*/ 36109 h 305490"/>
              <a:gd name="connsiteX1" fmla="*/ 384875 w 654288"/>
              <a:gd name="connsiteY1" fmla="*/ 23281 h 305490"/>
              <a:gd name="connsiteX2" fmla="*/ 654288 w 654288"/>
              <a:gd name="connsiteY2" fmla="*/ 305490 h 305490"/>
              <a:gd name="connsiteX0" fmla="*/ 0 w 672760"/>
              <a:gd name="connsiteY0" fmla="*/ 21771 h 291152"/>
              <a:gd name="connsiteX1" fmla="*/ 608901 w 672760"/>
              <a:gd name="connsiteY1" fmla="*/ 33708 h 291152"/>
              <a:gd name="connsiteX2" fmla="*/ 654288 w 672760"/>
              <a:gd name="connsiteY2" fmla="*/ 291152 h 291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2760" h="291152">
                <a:moveTo>
                  <a:pt x="0" y="21771"/>
                </a:moveTo>
                <a:cubicBezTo>
                  <a:pt x="137913" y="-7092"/>
                  <a:pt x="499853" y="-11189"/>
                  <a:pt x="608901" y="33708"/>
                </a:cubicBezTo>
                <a:cubicBezTo>
                  <a:pt x="717949" y="78605"/>
                  <a:pt x="654288" y="291152"/>
                  <a:pt x="654288" y="291152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975694" y="1711031"/>
            <a:ext cx="0" cy="1308369"/>
          </a:xfrm>
          <a:prstGeom prst="line">
            <a:avLst/>
          </a:prstGeom>
          <a:ln>
            <a:solidFill>
              <a:srgbClr val="595959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54940" y="1711031"/>
            <a:ext cx="1020754" cy="0"/>
          </a:xfrm>
          <a:prstGeom prst="line">
            <a:avLst/>
          </a:prstGeom>
          <a:ln>
            <a:solidFill>
              <a:srgbClr val="595959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14" y="2674937"/>
            <a:ext cx="190500" cy="2921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732" y="1431631"/>
            <a:ext cx="266700" cy="2794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01" y="1596731"/>
            <a:ext cx="457200" cy="2286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036" y="3104712"/>
            <a:ext cx="469900" cy="2286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7514508" y="2488570"/>
            <a:ext cx="0" cy="838745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4631335" y="1917519"/>
            <a:ext cx="2883173" cy="2883173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6260641" y="1595111"/>
            <a:ext cx="696672" cy="61916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997" y="2786799"/>
            <a:ext cx="736600" cy="3175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130" y="1662781"/>
            <a:ext cx="1473200" cy="317500"/>
          </a:xfrm>
          <a:prstGeom prst="rect">
            <a:avLst/>
          </a:prstGeom>
        </p:spPr>
      </p:pic>
      <p:cxnSp>
        <p:nvCxnSpPr>
          <p:cNvPr id="37" name="Straight Arrow Connector 36"/>
          <p:cNvCxnSpPr>
            <a:endCxn id="31" idx="6"/>
          </p:cNvCxnSpPr>
          <p:nvPr/>
        </p:nvCxnSpPr>
        <p:spPr>
          <a:xfrm flipV="1">
            <a:off x="6260641" y="3359106"/>
            <a:ext cx="1253867" cy="292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6260641" y="2199640"/>
            <a:ext cx="696672" cy="11887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296" y="3445829"/>
            <a:ext cx="723900" cy="3175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0">
            <a:off x="5560586" y="2614714"/>
            <a:ext cx="1460500" cy="317500"/>
          </a:xfrm>
          <a:prstGeom prst="rect">
            <a:avLst/>
          </a:prstGeom>
        </p:spPr>
      </p:pic>
      <p:sp>
        <p:nvSpPr>
          <p:cNvPr id="43" name="Freeform 42"/>
          <p:cNvSpPr/>
          <p:nvPr/>
        </p:nvSpPr>
        <p:spPr>
          <a:xfrm>
            <a:off x="6632688" y="2733829"/>
            <a:ext cx="353245" cy="627024"/>
          </a:xfrm>
          <a:custGeom>
            <a:avLst/>
            <a:gdLst>
              <a:gd name="connsiteX0" fmla="*/ 333559 w 375789"/>
              <a:gd name="connsiteY0" fmla="*/ 667040 h 667040"/>
              <a:gd name="connsiteX1" fmla="*/ 346388 w 375789"/>
              <a:gd name="connsiteY1" fmla="*/ 320692 h 667040"/>
              <a:gd name="connsiteX2" fmla="*/ 0 w 375789"/>
              <a:gd name="connsiteY2" fmla="*/ 0 h 66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5789" h="667040">
                <a:moveTo>
                  <a:pt x="333559" y="667040"/>
                </a:moveTo>
                <a:cubicBezTo>
                  <a:pt x="367770" y="549452"/>
                  <a:pt x="401981" y="431865"/>
                  <a:pt x="346388" y="320692"/>
                </a:cubicBezTo>
                <a:cubicBezTo>
                  <a:pt x="290795" y="209519"/>
                  <a:pt x="0" y="0"/>
                  <a:pt x="0" y="0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948" y="2695345"/>
            <a:ext cx="444500" cy="30480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H="1" flipV="1">
            <a:off x="3091833" y="3876906"/>
            <a:ext cx="696672" cy="61916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3788505" y="3657321"/>
            <a:ext cx="0" cy="838745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3091833" y="3682143"/>
            <a:ext cx="696672" cy="19476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926" y="4003642"/>
            <a:ext cx="254000" cy="2794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207" y="4283042"/>
            <a:ext cx="254000" cy="2794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59964">
            <a:off x="3198233" y="3440843"/>
            <a:ext cx="4318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91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5864400" y="246782"/>
            <a:ext cx="2883173" cy="2883173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8130628" y="215259"/>
            <a:ext cx="408424" cy="7586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7717755" y="973953"/>
            <a:ext cx="847237" cy="485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7322632" y="702384"/>
            <a:ext cx="1216420" cy="2715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43232" b="16824"/>
          <a:stretch/>
        </p:blipFill>
        <p:spPr>
          <a:xfrm rot="19913136">
            <a:off x="1876405" y="1398198"/>
            <a:ext cx="1860054" cy="2588011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>
            <a:off x="7322632" y="217119"/>
            <a:ext cx="847237" cy="485265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7322632" y="702384"/>
            <a:ext cx="408424" cy="758694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7202563" y="1635037"/>
            <a:ext cx="140998" cy="14110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5" y="545157"/>
            <a:ext cx="177800" cy="2413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309" y="412129"/>
            <a:ext cx="241300" cy="2794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609" y="1236994"/>
            <a:ext cx="266700" cy="2794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6"/>
          <a:srcRect l="38393" b="26011"/>
          <a:stretch/>
        </p:blipFill>
        <p:spPr>
          <a:xfrm>
            <a:off x="4718978" y="3286125"/>
            <a:ext cx="1799530" cy="226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07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214874" y="1688368"/>
            <a:ext cx="2883173" cy="2883173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16" idx="6"/>
          </p:cNvCxnSpPr>
          <p:nvPr/>
        </p:nvCxnSpPr>
        <p:spPr>
          <a:xfrm flipH="1">
            <a:off x="5226306" y="3076623"/>
            <a:ext cx="87174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583955" y="1120436"/>
            <a:ext cx="78102" cy="3729687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214874" y="2700305"/>
            <a:ext cx="2883173" cy="752636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endCxn id="16" idx="3"/>
          </p:cNvCxnSpPr>
          <p:nvPr/>
        </p:nvCxnSpPr>
        <p:spPr>
          <a:xfrm flipH="1">
            <a:off x="3637105" y="3082544"/>
            <a:ext cx="1024952" cy="26017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/>
          <p:nvPr/>
        </p:nvCxnSpPr>
        <p:spPr>
          <a:xfrm>
            <a:off x="12195113" y="0"/>
            <a:ext cx="914400" cy="91440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Freeform 30"/>
          <p:cNvSpPr/>
          <p:nvPr/>
        </p:nvSpPr>
        <p:spPr>
          <a:xfrm>
            <a:off x="4219231" y="1407806"/>
            <a:ext cx="773356" cy="239860"/>
          </a:xfrm>
          <a:custGeom>
            <a:avLst/>
            <a:gdLst>
              <a:gd name="connsiteX0" fmla="*/ 0 w 952451"/>
              <a:gd name="connsiteY0" fmla="*/ 0 h 429517"/>
              <a:gd name="connsiteX1" fmla="*/ 429537 w 952451"/>
              <a:gd name="connsiteY1" fmla="*/ 429500 h 429517"/>
              <a:gd name="connsiteX2" fmla="*/ 952451 w 952451"/>
              <a:gd name="connsiteY2" fmla="*/ 18674 h 429517"/>
              <a:gd name="connsiteX0" fmla="*/ 0 w 911748"/>
              <a:gd name="connsiteY0" fmla="*/ 43741 h 473413"/>
              <a:gd name="connsiteX1" fmla="*/ 429537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838482"/>
              <a:gd name="connsiteY0" fmla="*/ 43741 h 473415"/>
              <a:gd name="connsiteX1" fmla="*/ 413256 w 838482"/>
              <a:gd name="connsiteY1" fmla="*/ 473241 h 473415"/>
              <a:gd name="connsiteX2" fmla="*/ 838482 w 838482"/>
              <a:gd name="connsiteY2" fmla="*/ 0 h 473415"/>
              <a:gd name="connsiteX0" fmla="*/ 0 w 838482"/>
              <a:gd name="connsiteY0" fmla="*/ 43741 h 473566"/>
              <a:gd name="connsiteX1" fmla="*/ 413256 w 838482"/>
              <a:gd name="connsiteY1" fmla="*/ 473241 h 473566"/>
              <a:gd name="connsiteX2" fmla="*/ 838482 w 838482"/>
              <a:gd name="connsiteY2" fmla="*/ 0 h 473566"/>
              <a:gd name="connsiteX0" fmla="*/ 0 w 773356"/>
              <a:gd name="connsiteY0" fmla="*/ 28138 h 457777"/>
              <a:gd name="connsiteX1" fmla="*/ 413256 w 773356"/>
              <a:gd name="connsiteY1" fmla="*/ 457638 h 457777"/>
              <a:gd name="connsiteX2" fmla="*/ 773356 w 773356"/>
              <a:gd name="connsiteY2" fmla="*/ 0 h 457777"/>
              <a:gd name="connsiteX0" fmla="*/ 0 w 773356"/>
              <a:gd name="connsiteY0" fmla="*/ 28138 h 460157"/>
              <a:gd name="connsiteX1" fmla="*/ 413256 w 773356"/>
              <a:gd name="connsiteY1" fmla="*/ 457638 h 460157"/>
              <a:gd name="connsiteX2" fmla="*/ 773356 w 773356"/>
              <a:gd name="connsiteY2" fmla="*/ 0 h 460157"/>
              <a:gd name="connsiteX0" fmla="*/ 0 w 773356"/>
              <a:gd name="connsiteY0" fmla="*/ 28138 h 459714"/>
              <a:gd name="connsiteX1" fmla="*/ 413256 w 773356"/>
              <a:gd name="connsiteY1" fmla="*/ 457638 h 459714"/>
              <a:gd name="connsiteX2" fmla="*/ 773356 w 773356"/>
              <a:gd name="connsiteY2" fmla="*/ 0 h 45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3356" h="459714">
                <a:moveTo>
                  <a:pt x="0" y="28138"/>
                </a:moveTo>
                <a:cubicBezTo>
                  <a:pt x="37709" y="350557"/>
                  <a:pt x="219238" y="477934"/>
                  <a:pt x="413256" y="457638"/>
                </a:cubicBezTo>
                <a:cubicBezTo>
                  <a:pt x="607274" y="437342"/>
                  <a:pt x="773356" y="0"/>
                  <a:pt x="773356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06" y="1268106"/>
            <a:ext cx="190500" cy="139700"/>
          </a:xfrm>
          <a:prstGeom prst="rect">
            <a:avLst/>
          </a:prstGeom>
        </p:spPr>
      </p:pic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047" y="2449157"/>
            <a:ext cx="1371600" cy="3175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539" y="2909522"/>
            <a:ext cx="330200" cy="266700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6053270" y="3031846"/>
            <a:ext cx="89554" cy="8955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98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56527</TotalTime>
  <Words>43</Words>
  <Application>Microsoft Macintosh PowerPoint</Application>
  <PresentationFormat>On-screen Show (4:3)</PresentationFormat>
  <Paragraphs>31</Paragraphs>
  <Slides>53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cdohl</dc:creator>
  <cp:lastModifiedBy>cdohl</cp:lastModifiedBy>
  <cp:revision>119</cp:revision>
  <dcterms:created xsi:type="dcterms:W3CDTF">2018-10-03T20:23:12Z</dcterms:created>
  <dcterms:modified xsi:type="dcterms:W3CDTF">2018-12-17T06:22:55Z</dcterms:modified>
</cp:coreProperties>
</file>